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37" r:id="rId5"/>
  </p:sldMasterIdLst>
  <p:notesMasterIdLst>
    <p:notesMasterId r:id="rId59"/>
  </p:notesMasterIdLst>
  <p:handoutMasterIdLst>
    <p:handoutMasterId r:id="rId60"/>
  </p:handoutMasterIdLst>
  <p:sldIdLst>
    <p:sldId id="334" r:id="rId6"/>
    <p:sldId id="1319" r:id="rId7"/>
    <p:sldId id="1863" r:id="rId8"/>
    <p:sldId id="1634" r:id="rId9"/>
    <p:sldId id="1864" r:id="rId10"/>
    <p:sldId id="335" r:id="rId11"/>
    <p:sldId id="340" r:id="rId12"/>
    <p:sldId id="1681" r:id="rId13"/>
    <p:sldId id="1114" r:id="rId14"/>
    <p:sldId id="341" r:id="rId15"/>
    <p:sldId id="1399" r:id="rId16"/>
    <p:sldId id="1861" r:id="rId17"/>
    <p:sldId id="1538" r:id="rId18"/>
    <p:sldId id="1683" r:id="rId19"/>
    <p:sldId id="1631" r:id="rId20"/>
    <p:sldId id="1544" r:id="rId21"/>
    <p:sldId id="1545" r:id="rId22"/>
    <p:sldId id="1682" r:id="rId23"/>
    <p:sldId id="1113" r:id="rId24"/>
    <p:sldId id="619" r:id="rId25"/>
    <p:sldId id="1737" r:id="rId26"/>
    <p:sldId id="1845" r:id="rId27"/>
    <p:sldId id="1846" r:id="rId28"/>
    <p:sldId id="1844" r:id="rId29"/>
    <p:sldId id="1550" r:id="rId30"/>
    <p:sldId id="986" r:id="rId31"/>
    <p:sldId id="1098" r:id="rId32"/>
    <p:sldId id="342" r:id="rId33"/>
    <p:sldId id="1853" r:id="rId34"/>
    <p:sldId id="1607" r:id="rId35"/>
    <p:sldId id="1849" r:id="rId36"/>
    <p:sldId id="343" r:id="rId37"/>
    <p:sldId id="1854" r:id="rId38"/>
    <p:sldId id="1855" r:id="rId39"/>
    <p:sldId id="1856" r:id="rId40"/>
    <p:sldId id="1692" r:id="rId41"/>
    <p:sldId id="1857" r:id="rId42"/>
    <p:sldId id="1858" r:id="rId43"/>
    <p:sldId id="1859" r:id="rId44"/>
    <p:sldId id="344" r:id="rId45"/>
    <p:sldId id="1609" r:id="rId46"/>
    <p:sldId id="1611" r:id="rId47"/>
    <p:sldId id="1851" r:id="rId48"/>
    <p:sldId id="339" r:id="rId49"/>
    <p:sldId id="1533" r:id="rId50"/>
    <p:sldId id="724" r:id="rId51"/>
    <p:sldId id="1686" r:id="rId52"/>
    <p:sldId id="1685" r:id="rId53"/>
    <p:sldId id="1684" r:id="rId54"/>
    <p:sldId id="1678" r:id="rId55"/>
    <p:sldId id="1865" r:id="rId56"/>
    <p:sldId id="1615" r:id="rId57"/>
    <p:sldId id="1866"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70B03142-97FA-4636-8423-B4D9C383E6F8}">
          <p14:sldIdLst>
            <p14:sldId id="334"/>
            <p14:sldId id="1319"/>
            <p14:sldId id="1863"/>
            <p14:sldId id="1634"/>
            <p14:sldId id="1864"/>
            <p14:sldId id="335"/>
          </p14:sldIdLst>
        </p14:section>
        <p14:section name="Welcome" id="{10DB945E-861E-4A3B-80BE-F24C5BEFA900}">
          <p14:sldIdLst>
            <p14:sldId id="340"/>
            <p14:sldId id="1681"/>
            <p14:sldId id="1114"/>
          </p14:sldIdLst>
        </p14:section>
        <p14:section name="Overview of Teacher-Delivered, Low-Intensity Strategies in Ci3T Models" id="{2CB7976E-E3E8-429D-A5E9-752CDAA9DFD5}">
          <p14:sldIdLst>
            <p14:sldId id="341"/>
            <p14:sldId id="1399"/>
            <p14:sldId id="1861"/>
            <p14:sldId id="1538"/>
            <p14:sldId id="1683"/>
            <p14:sldId id="1631"/>
            <p14:sldId id="1544"/>
            <p14:sldId id="1545"/>
            <p14:sldId id="1682"/>
            <p14:sldId id="1113"/>
            <p14:sldId id="619"/>
            <p14:sldId id="1737"/>
            <p14:sldId id="1845"/>
            <p14:sldId id="1846"/>
            <p14:sldId id="1844"/>
            <p14:sldId id="1550"/>
            <p14:sldId id="986"/>
            <p14:sldId id="1098"/>
          </p14:sldIdLst>
        </p14:section>
        <p14:section name="Strategy 1: Precorrection" id="{75086F08-2AE5-4E45-99BE-978631DC664B}">
          <p14:sldIdLst>
            <p14:sldId id="342"/>
            <p14:sldId id="1853"/>
            <p14:sldId id="1607"/>
            <p14:sldId id="1849"/>
          </p14:sldIdLst>
        </p14:section>
        <p14:section name="Strategy 2: Active Supervision" id="{455F9C3C-A001-41F6-ABFC-F931519A403D}">
          <p14:sldIdLst>
            <p14:sldId id="343"/>
            <p14:sldId id="1854"/>
            <p14:sldId id="1855"/>
            <p14:sldId id="1856"/>
          </p14:sldIdLst>
        </p14:section>
        <p14:section name="Strategy 3: Opportunities to Respond" id="{87CF0F85-3708-44F4-91C1-D78BD69849D7}">
          <p14:sldIdLst>
            <p14:sldId id="1692"/>
            <p14:sldId id="1857"/>
            <p14:sldId id="1858"/>
            <p14:sldId id="1859"/>
          </p14:sldIdLst>
        </p14:section>
        <p14:section name="Exploring Other Teacher-Delivered, Low-Intensity Strategies in Ci3T Models" id="{9CEFA816-41AC-4B4A-93DA-3B7C9156928C}">
          <p14:sldIdLst>
            <p14:sldId id="344"/>
            <p14:sldId id="1609"/>
            <p14:sldId id="1611"/>
            <p14:sldId id="1851"/>
          </p14:sldIdLst>
        </p14:section>
        <p14:section name="Wrapping Up and Moving Forward" id="{7130FBA7-46AD-43F7-B9DF-4BEB30D31A85}">
          <p14:sldIdLst>
            <p14:sldId id="339"/>
            <p14:sldId id="1533"/>
            <p14:sldId id="724"/>
            <p14:sldId id="1686"/>
            <p14:sldId id="1685"/>
            <p14:sldId id="1684"/>
            <p14:sldId id="1678"/>
            <p14:sldId id="1865"/>
            <p14:sldId id="1615"/>
            <p14:sldId id="186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CBA72C-CFF6-48C8-9F0C-7D78403BD32C}" v="1" dt="2023-10-25T20:48:32.800"/>
    <p1510:client id="{7C8C9733-AE5F-4B27-BBEB-EFA674713D6A}" v="129" dt="2023-10-25T20:05:58.0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8681" autoAdjust="0"/>
  </p:normalViewPr>
  <p:slideViewPr>
    <p:cSldViewPr snapToGrid="0">
      <p:cViewPr varScale="1">
        <p:scale>
          <a:sx n="87" d="100"/>
          <a:sy n="87" d="100"/>
        </p:scale>
        <p:origin x="1476" y="84"/>
      </p:cViewPr>
      <p:guideLst/>
    </p:cSldViewPr>
  </p:slideViewPr>
  <p:notesTextViewPr>
    <p:cViewPr>
      <p:scale>
        <a:sx n="3" d="2"/>
        <a:sy n="3" d="2"/>
      </p:scale>
      <p:origin x="0" y="0"/>
    </p:cViewPr>
  </p:notesTextViewPr>
  <p:sorterViewPr>
    <p:cViewPr>
      <p:scale>
        <a:sx n="150" d="100"/>
        <a:sy n="150" d="100"/>
      </p:scale>
      <p:origin x="0" y="-35298"/>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handoutMaster" Target="handoutMasters/handout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nard, Allison M" userId="7cd67125-3436-42b8-b83a-bbe37ba15a4e" providerId="ADAL" clId="{756E6DD0-0170-468E-BA56-D19DB358AE1B}"/>
    <pc:docChg chg="custSel addSld modSld">
      <pc:chgData name="Bernard, Allison M" userId="7cd67125-3436-42b8-b83a-bbe37ba15a4e" providerId="ADAL" clId="{756E6DD0-0170-468E-BA56-D19DB358AE1B}" dt="2023-08-14T20:20:27.454" v="3" actId="478"/>
      <pc:docMkLst>
        <pc:docMk/>
      </pc:docMkLst>
      <pc:sldChg chg="delSp mod">
        <pc:chgData name="Bernard, Allison M" userId="7cd67125-3436-42b8-b83a-bbe37ba15a4e" providerId="ADAL" clId="{756E6DD0-0170-468E-BA56-D19DB358AE1B}" dt="2023-08-14T20:20:27.454" v="3" actId="478"/>
        <pc:sldMkLst>
          <pc:docMk/>
          <pc:sldMk cId="2436855566" sldId="986"/>
        </pc:sldMkLst>
        <pc:spChg chg="del">
          <ac:chgData name="Bernard, Allison M" userId="7cd67125-3436-42b8-b83a-bbe37ba15a4e" providerId="ADAL" clId="{756E6DD0-0170-468E-BA56-D19DB358AE1B}" dt="2023-08-14T20:20:27.454" v="3" actId="478"/>
          <ac:spMkLst>
            <pc:docMk/>
            <pc:sldMk cId="2436855566" sldId="986"/>
            <ac:spMk id="2" creationId="{747177AB-AE95-03D7-1FFA-0FBAF31761E0}"/>
          </ac:spMkLst>
        </pc:spChg>
      </pc:sldChg>
      <pc:sldChg chg="mod modShow">
        <pc:chgData name="Bernard, Allison M" userId="7cd67125-3436-42b8-b83a-bbe37ba15a4e" providerId="ADAL" clId="{756E6DD0-0170-468E-BA56-D19DB358AE1B}" dt="2023-08-02T15:33:44.384" v="1" actId="729"/>
        <pc:sldMkLst>
          <pc:docMk/>
          <pc:sldMk cId="2677975" sldId="1415"/>
        </pc:sldMkLst>
      </pc:sldChg>
      <pc:sldChg chg="add">
        <pc:chgData name="Bernard, Allison M" userId="7cd67125-3436-42b8-b83a-bbe37ba15a4e" providerId="ADAL" clId="{756E6DD0-0170-468E-BA56-D19DB358AE1B}" dt="2023-08-02T15:33:46.238" v="2"/>
        <pc:sldMkLst>
          <pc:docMk/>
          <pc:sldMk cId="3086576131" sldId="1842"/>
        </pc:sldMkLst>
      </pc:sldChg>
      <pc:sldChg chg="add">
        <pc:chgData name="Bernard, Allison M" userId="7cd67125-3436-42b8-b83a-bbe37ba15a4e" providerId="ADAL" clId="{756E6DD0-0170-468E-BA56-D19DB358AE1B}" dt="2023-08-02T15:23:24.139" v="0"/>
        <pc:sldMkLst>
          <pc:docMk/>
          <pc:sldMk cId="603526687" sldId="1860"/>
        </pc:sldMkLst>
      </pc:sldChg>
    </pc:docChg>
  </pc:docChgLst>
  <pc:docChgLst>
    <pc:chgData name="Brandon, Carrie" userId="S::c308b005@home.ku.edu::4a9c8037-3004-4cc3-ae42-b1690530f345" providerId="AD" clId="Web-{7C8C9733-AE5F-4B27-BBEB-EFA674713D6A}"/>
    <pc:docChg chg="modSld">
      <pc:chgData name="Brandon, Carrie" userId="S::c308b005@home.ku.edu::4a9c8037-3004-4cc3-ae42-b1690530f345" providerId="AD" clId="Web-{7C8C9733-AE5F-4B27-BBEB-EFA674713D6A}" dt="2023-10-25T20:05:58.057" v="96" actId="20577"/>
      <pc:docMkLst>
        <pc:docMk/>
      </pc:docMkLst>
      <pc:sldChg chg="modSp">
        <pc:chgData name="Brandon, Carrie" userId="S::c308b005@home.ku.edu::4a9c8037-3004-4cc3-ae42-b1690530f345" providerId="AD" clId="Web-{7C8C9733-AE5F-4B27-BBEB-EFA674713D6A}" dt="2023-10-25T20:04:07.674" v="35" actId="20577"/>
        <pc:sldMkLst>
          <pc:docMk/>
          <pc:sldMk cId="707342084" sldId="335"/>
        </pc:sldMkLst>
        <pc:spChg chg="mod">
          <ac:chgData name="Brandon, Carrie" userId="S::c308b005@home.ku.edu::4a9c8037-3004-4cc3-ae42-b1690530f345" providerId="AD" clId="Web-{7C8C9733-AE5F-4B27-BBEB-EFA674713D6A}" dt="2023-10-25T20:04:07.674" v="35" actId="20577"/>
          <ac:spMkLst>
            <pc:docMk/>
            <pc:sldMk cId="707342084" sldId="335"/>
            <ac:spMk id="3" creationId="{9DC641B4-A69A-4435-8372-61C4912866FD}"/>
          </ac:spMkLst>
        </pc:spChg>
      </pc:sldChg>
      <pc:sldChg chg="modSp">
        <pc:chgData name="Brandon, Carrie" userId="S::c308b005@home.ku.edu::4a9c8037-3004-4cc3-ae42-b1690530f345" providerId="AD" clId="Web-{7C8C9733-AE5F-4B27-BBEB-EFA674713D6A}" dt="2023-10-25T20:04:17.706" v="39" actId="20577"/>
        <pc:sldMkLst>
          <pc:docMk/>
          <pc:sldMk cId="3171318754" sldId="341"/>
        </pc:sldMkLst>
        <pc:spChg chg="mod">
          <ac:chgData name="Brandon, Carrie" userId="S::c308b005@home.ku.edu::4a9c8037-3004-4cc3-ae42-b1690530f345" providerId="AD" clId="Web-{7C8C9733-AE5F-4B27-BBEB-EFA674713D6A}" dt="2023-10-25T20:04:17.706" v="39" actId="20577"/>
          <ac:spMkLst>
            <pc:docMk/>
            <pc:sldMk cId="3171318754" sldId="341"/>
            <ac:spMk id="2" creationId="{80EE573E-7600-6E2F-B66D-F18D9386C32C}"/>
          </ac:spMkLst>
        </pc:spChg>
      </pc:sldChg>
      <pc:sldChg chg="modSp">
        <pc:chgData name="Brandon, Carrie" userId="S::c308b005@home.ku.edu::4a9c8037-3004-4cc3-ae42-b1690530f345" providerId="AD" clId="Web-{7C8C9733-AE5F-4B27-BBEB-EFA674713D6A}" dt="2023-10-25T20:04:59.225" v="43" actId="20577"/>
        <pc:sldMkLst>
          <pc:docMk/>
          <pc:sldMk cId="2058685012" sldId="344"/>
        </pc:sldMkLst>
        <pc:spChg chg="mod">
          <ac:chgData name="Brandon, Carrie" userId="S::c308b005@home.ku.edu::4a9c8037-3004-4cc3-ae42-b1690530f345" providerId="AD" clId="Web-{7C8C9733-AE5F-4B27-BBEB-EFA674713D6A}" dt="2023-10-25T20:04:59.225" v="43" actId="20577"/>
          <ac:spMkLst>
            <pc:docMk/>
            <pc:sldMk cId="2058685012" sldId="344"/>
            <ac:spMk id="2" creationId="{FEF44C2A-9317-5BAC-97BD-1A8B2259F921}"/>
          </ac:spMkLst>
        </pc:spChg>
      </pc:sldChg>
      <pc:sldChg chg="modSp">
        <pc:chgData name="Brandon, Carrie" userId="S::c308b005@home.ku.edu::4a9c8037-3004-4cc3-ae42-b1690530f345" providerId="AD" clId="Web-{7C8C9733-AE5F-4B27-BBEB-EFA674713D6A}" dt="2023-10-25T20:05:19.007" v="65"/>
        <pc:sldMkLst>
          <pc:docMk/>
          <pc:sldMk cId="1908455751" sldId="1533"/>
        </pc:sldMkLst>
        <pc:graphicFrameChg chg="mod modGraphic">
          <ac:chgData name="Brandon, Carrie" userId="S::c308b005@home.ku.edu::4a9c8037-3004-4cc3-ae42-b1690530f345" providerId="AD" clId="Web-{7C8C9733-AE5F-4B27-BBEB-EFA674713D6A}" dt="2023-10-25T20:05:19.007" v="65"/>
          <ac:graphicFrameMkLst>
            <pc:docMk/>
            <pc:sldMk cId="1908455751" sldId="1533"/>
            <ac:graphicFrameMk id="7" creationId="{3F1D309C-0061-64E5-3BAB-504335350DAB}"/>
          </ac:graphicFrameMkLst>
        </pc:graphicFrameChg>
      </pc:sldChg>
      <pc:sldChg chg="modSp">
        <pc:chgData name="Brandon, Carrie" userId="S::c308b005@home.ku.edu::4a9c8037-3004-4cc3-ae42-b1690530f345" providerId="AD" clId="Web-{7C8C9733-AE5F-4B27-BBEB-EFA674713D6A}" dt="2023-10-25T20:05:58.057" v="96" actId="20577"/>
        <pc:sldMkLst>
          <pc:docMk/>
          <pc:sldMk cId="852592445" sldId="1615"/>
        </pc:sldMkLst>
        <pc:spChg chg="mod">
          <ac:chgData name="Brandon, Carrie" userId="S::c308b005@home.ku.edu::4a9c8037-3004-4cc3-ae42-b1690530f345" providerId="AD" clId="Web-{7C8C9733-AE5F-4B27-BBEB-EFA674713D6A}" dt="2023-10-25T20:05:58.057" v="96" actId="20577"/>
          <ac:spMkLst>
            <pc:docMk/>
            <pc:sldMk cId="852592445" sldId="1615"/>
            <ac:spMk id="4" creationId="{50DA3047-3999-0A22-6B34-858DDE8C02DD}"/>
          </ac:spMkLst>
        </pc:spChg>
      </pc:sldChg>
      <pc:sldChg chg="modSp">
        <pc:chgData name="Brandon, Carrie" userId="S::c308b005@home.ku.edu::4a9c8037-3004-4cc3-ae42-b1690530f345" providerId="AD" clId="Web-{7C8C9733-AE5F-4B27-BBEB-EFA674713D6A}" dt="2023-10-25T20:05:34.071" v="67" actId="20577"/>
        <pc:sldMkLst>
          <pc:docMk/>
          <pc:sldMk cId="1080352621" sldId="1678"/>
        </pc:sldMkLst>
        <pc:spChg chg="mod">
          <ac:chgData name="Brandon, Carrie" userId="S::c308b005@home.ku.edu::4a9c8037-3004-4cc3-ae42-b1690530f345" providerId="AD" clId="Web-{7C8C9733-AE5F-4B27-BBEB-EFA674713D6A}" dt="2023-10-25T20:05:34.071" v="67" actId="20577"/>
          <ac:spMkLst>
            <pc:docMk/>
            <pc:sldMk cId="1080352621" sldId="1678"/>
            <ac:spMk id="14" creationId="{00000000-0000-0000-0000-000000000000}"/>
          </ac:spMkLst>
        </pc:spChg>
      </pc:sldChg>
      <pc:sldChg chg="modSp">
        <pc:chgData name="Brandon, Carrie" userId="S::c308b005@home.ku.edu::4a9c8037-3004-4cc3-ae42-b1690530f345" providerId="AD" clId="Web-{7C8C9733-AE5F-4B27-BBEB-EFA674713D6A}" dt="2023-10-25T20:03:27.171" v="1" actId="20577"/>
        <pc:sldMkLst>
          <pc:docMk/>
          <pc:sldMk cId="523182239" sldId="1863"/>
        </pc:sldMkLst>
        <pc:spChg chg="mod">
          <ac:chgData name="Brandon, Carrie" userId="S::c308b005@home.ku.edu::4a9c8037-3004-4cc3-ae42-b1690530f345" providerId="AD" clId="Web-{7C8C9733-AE5F-4B27-BBEB-EFA674713D6A}" dt="2023-10-25T20:03:27.171" v="1" actId="20577"/>
          <ac:spMkLst>
            <pc:docMk/>
            <pc:sldMk cId="523182239" sldId="1863"/>
            <ac:spMk id="6" creationId="{6D899EE9-3B28-9619-BB05-811F1A038924}"/>
          </ac:spMkLst>
        </pc:spChg>
      </pc:sldChg>
    </pc:docChg>
  </pc:docChgLst>
  <pc:docChgLst>
    <pc:chgData name="Sarasin, Elise" userId="051ede2b-3008-44c0-bb19-c9bb04b8c5c9" providerId="ADAL" clId="{19C3AABE-7D73-4819-9AD2-041BF2E36587}"/>
    <pc:docChg chg="undo custSel addSld delSld modSld sldOrd delMainMaster addSection modSection">
      <pc:chgData name="Sarasin, Elise" userId="051ede2b-3008-44c0-bb19-c9bb04b8c5c9" providerId="ADAL" clId="{19C3AABE-7D73-4819-9AD2-041BF2E36587}" dt="2023-08-22T16:46:11.101" v="3769" actId="2696"/>
      <pc:docMkLst>
        <pc:docMk/>
      </pc:docMkLst>
      <pc:sldChg chg="addSp delSp modSp mod">
        <pc:chgData name="Sarasin, Elise" userId="051ede2b-3008-44c0-bb19-c9bb04b8c5c9" providerId="ADAL" clId="{19C3AABE-7D73-4819-9AD2-041BF2E36587}" dt="2023-07-27T15:23:27.156" v="1809" actId="478"/>
        <pc:sldMkLst>
          <pc:docMk/>
          <pc:sldMk cId="3929194274" sldId="334"/>
        </pc:sldMkLst>
        <pc:spChg chg="add del mod">
          <ac:chgData name="Sarasin, Elise" userId="051ede2b-3008-44c0-bb19-c9bb04b8c5c9" providerId="ADAL" clId="{19C3AABE-7D73-4819-9AD2-041BF2E36587}" dt="2023-07-27T15:23:27.156" v="1809" actId="478"/>
          <ac:spMkLst>
            <pc:docMk/>
            <pc:sldMk cId="3929194274" sldId="334"/>
            <ac:spMk id="3" creationId="{6B539654-487F-651A-9F3F-7D6132B43A20}"/>
          </ac:spMkLst>
        </pc:spChg>
      </pc:sldChg>
      <pc:sldChg chg="addSp delSp modSp mod">
        <pc:chgData name="Sarasin, Elise" userId="051ede2b-3008-44c0-bb19-c9bb04b8c5c9" providerId="ADAL" clId="{19C3AABE-7D73-4819-9AD2-041BF2E36587}" dt="2023-07-27T16:19:57.847" v="1893" actId="478"/>
        <pc:sldMkLst>
          <pc:docMk/>
          <pc:sldMk cId="3973010838" sldId="342"/>
        </pc:sldMkLst>
        <pc:spChg chg="add del mod">
          <ac:chgData name="Sarasin, Elise" userId="051ede2b-3008-44c0-bb19-c9bb04b8c5c9" providerId="ADAL" clId="{19C3AABE-7D73-4819-9AD2-041BF2E36587}" dt="2023-07-27T16:19:57.847" v="1893" actId="478"/>
          <ac:spMkLst>
            <pc:docMk/>
            <pc:sldMk cId="3973010838" sldId="342"/>
            <ac:spMk id="5" creationId="{1E60720D-5782-E37C-2C1C-1DF581E4FCF3}"/>
          </ac:spMkLst>
        </pc:spChg>
      </pc:sldChg>
      <pc:sldChg chg="modSp mod">
        <pc:chgData name="Sarasin, Elise" userId="051ede2b-3008-44c0-bb19-c9bb04b8c5c9" providerId="ADAL" clId="{19C3AABE-7D73-4819-9AD2-041BF2E36587}" dt="2023-07-27T16:23:07.240" v="1894" actId="1076"/>
        <pc:sldMkLst>
          <pc:docMk/>
          <pc:sldMk cId="2436855566" sldId="986"/>
        </pc:sldMkLst>
        <pc:spChg chg="mod">
          <ac:chgData name="Sarasin, Elise" userId="051ede2b-3008-44c0-bb19-c9bb04b8c5c9" providerId="ADAL" clId="{19C3AABE-7D73-4819-9AD2-041BF2E36587}" dt="2023-07-27T16:23:07.240" v="1894" actId="1076"/>
          <ac:spMkLst>
            <pc:docMk/>
            <pc:sldMk cId="2436855566" sldId="986"/>
            <ac:spMk id="2" creationId="{747177AB-AE95-03D7-1FFA-0FBAF31761E0}"/>
          </ac:spMkLst>
        </pc:spChg>
      </pc:sldChg>
      <pc:sldChg chg="addSp delSp modSp mod modAnim modShow">
        <pc:chgData name="Sarasin, Elise" userId="051ede2b-3008-44c0-bb19-c9bb04b8c5c9" providerId="ADAL" clId="{19C3AABE-7D73-4819-9AD2-041BF2E36587}" dt="2023-07-27T17:15:04.218" v="3711"/>
        <pc:sldMkLst>
          <pc:docMk/>
          <pc:sldMk cId="3731629759" sldId="1098"/>
        </pc:sldMkLst>
        <pc:spChg chg="del mod">
          <ac:chgData name="Sarasin, Elise" userId="051ede2b-3008-44c0-bb19-c9bb04b8c5c9" providerId="ADAL" clId="{19C3AABE-7D73-4819-9AD2-041BF2E36587}" dt="2023-07-26T19:09:09.003" v="409" actId="478"/>
          <ac:spMkLst>
            <pc:docMk/>
            <pc:sldMk cId="3731629759" sldId="1098"/>
            <ac:spMk id="3" creationId="{B28CDEBB-B3D8-C55E-674E-810535684307}"/>
          </ac:spMkLst>
        </pc:spChg>
        <pc:spChg chg="add mod">
          <ac:chgData name="Sarasin, Elise" userId="051ede2b-3008-44c0-bb19-c9bb04b8c5c9" providerId="ADAL" clId="{19C3AABE-7D73-4819-9AD2-041BF2E36587}" dt="2023-07-27T16:24:55.252" v="1926" actId="14861"/>
          <ac:spMkLst>
            <pc:docMk/>
            <pc:sldMk cId="3731629759" sldId="1098"/>
            <ac:spMk id="4" creationId="{7FA52536-14E4-52D2-C505-A06C6494295F}"/>
          </ac:spMkLst>
        </pc:spChg>
        <pc:spChg chg="mod">
          <ac:chgData name="Sarasin, Elise" userId="051ede2b-3008-44c0-bb19-c9bb04b8c5c9" providerId="ADAL" clId="{19C3AABE-7D73-4819-9AD2-041BF2E36587}" dt="2023-07-27T16:23:41.526" v="1920" actId="1038"/>
          <ac:spMkLst>
            <pc:docMk/>
            <pc:sldMk cId="3731629759" sldId="1098"/>
            <ac:spMk id="12" creationId="{0281D9B1-B197-38DE-4349-BDA0CABCBC2D}"/>
          </ac:spMkLst>
        </pc:spChg>
        <pc:spChg chg="mod">
          <ac:chgData name="Sarasin, Elise" userId="051ede2b-3008-44c0-bb19-c9bb04b8c5c9" providerId="ADAL" clId="{19C3AABE-7D73-4819-9AD2-041BF2E36587}" dt="2023-07-27T16:23:41.526" v="1920" actId="1038"/>
          <ac:spMkLst>
            <pc:docMk/>
            <pc:sldMk cId="3731629759" sldId="1098"/>
            <ac:spMk id="13" creationId="{00000000-0000-0000-0000-000000000000}"/>
          </ac:spMkLst>
        </pc:spChg>
        <pc:spChg chg="mod">
          <ac:chgData name="Sarasin, Elise" userId="051ede2b-3008-44c0-bb19-c9bb04b8c5c9" providerId="ADAL" clId="{19C3AABE-7D73-4819-9AD2-041BF2E36587}" dt="2023-07-27T16:24:01.958" v="1923" actId="14861"/>
          <ac:spMkLst>
            <pc:docMk/>
            <pc:sldMk cId="3731629759" sldId="1098"/>
            <ac:spMk id="14" creationId="{00000000-0000-0000-0000-000000000000}"/>
          </ac:spMkLst>
        </pc:spChg>
        <pc:spChg chg="mod">
          <ac:chgData name="Sarasin, Elise" userId="051ede2b-3008-44c0-bb19-c9bb04b8c5c9" providerId="ADAL" clId="{19C3AABE-7D73-4819-9AD2-041BF2E36587}" dt="2023-07-27T16:24:01.958" v="1923" actId="14861"/>
          <ac:spMkLst>
            <pc:docMk/>
            <pc:sldMk cId="3731629759" sldId="1098"/>
            <ac:spMk id="15" creationId="{00000000-0000-0000-0000-000000000000}"/>
          </ac:spMkLst>
        </pc:spChg>
        <pc:spChg chg="mod">
          <ac:chgData name="Sarasin, Elise" userId="051ede2b-3008-44c0-bb19-c9bb04b8c5c9" providerId="ADAL" clId="{19C3AABE-7D73-4819-9AD2-041BF2E36587}" dt="2023-07-27T16:24:01.958" v="1923" actId="14861"/>
          <ac:spMkLst>
            <pc:docMk/>
            <pc:sldMk cId="3731629759" sldId="1098"/>
            <ac:spMk id="16" creationId="{00000000-0000-0000-0000-000000000000}"/>
          </ac:spMkLst>
        </pc:spChg>
        <pc:spChg chg="mod">
          <ac:chgData name="Sarasin, Elise" userId="051ede2b-3008-44c0-bb19-c9bb04b8c5c9" providerId="ADAL" clId="{19C3AABE-7D73-4819-9AD2-041BF2E36587}" dt="2023-07-27T16:26:49.068" v="1927" actId="14861"/>
          <ac:spMkLst>
            <pc:docMk/>
            <pc:sldMk cId="3731629759" sldId="1098"/>
            <ac:spMk id="17" creationId="{6D2F411D-17C2-4996-4402-578365227898}"/>
          </ac:spMkLst>
        </pc:spChg>
        <pc:spChg chg="mod">
          <ac:chgData name="Sarasin, Elise" userId="051ede2b-3008-44c0-bb19-c9bb04b8c5c9" providerId="ADAL" clId="{19C3AABE-7D73-4819-9AD2-041BF2E36587}" dt="2023-07-27T16:24:01.958" v="1923" actId="14861"/>
          <ac:spMkLst>
            <pc:docMk/>
            <pc:sldMk cId="3731629759" sldId="1098"/>
            <ac:spMk id="21" creationId="{00000000-0000-0000-0000-000000000000}"/>
          </ac:spMkLst>
        </pc:spChg>
        <pc:spChg chg="mod">
          <ac:chgData name="Sarasin, Elise" userId="051ede2b-3008-44c0-bb19-c9bb04b8c5c9" providerId="ADAL" clId="{19C3AABE-7D73-4819-9AD2-041BF2E36587}" dt="2023-07-27T16:24:01.958" v="1923" actId="14861"/>
          <ac:spMkLst>
            <pc:docMk/>
            <pc:sldMk cId="3731629759" sldId="1098"/>
            <ac:spMk id="22" creationId="{00000000-0000-0000-0000-000000000000}"/>
          </ac:spMkLst>
        </pc:spChg>
        <pc:spChg chg="mod">
          <ac:chgData name="Sarasin, Elise" userId="051ede2b-3008-44c0-bb19-c9bb04b8c5c9" providerId="ADAL" clId="{19C3AABE-7D73-4819-9AD2-041BF2E36587}" dt="2023-07-27T16:24:01.958" v="1923" actId="14861"/>
          <ac:spMkLst>
            <pc:docMk/>
            <pc:sldMk cId="3731629759" sldId="1098"/>
            <ac:spMk id="23" creationId="{00000000-0000-0000-0000-000000000000}"/>
          </ac:spMkLst>
        </pc:spChg>
        <pc:spChg chg="mod">
          <ac:chgData name="Sarasin, Elise" userId="051ede2b-3008-44c0-bb19-c9bb04b8c5c9" providerId="ADAL" clId="{19C3AABE-7D73-4819-9AD2-041BF2E36587}" dt="2023-07-27T16:24:01.958" v="1923" actId="14861"/>
          <ac:spMkLst>
            <pc:docMk/>
            <pc:sldMk cId="3731629759" sldId="1098"/>
            <ac:spMk id="25" creationId="{00000000-0000-0000-0000-000000000000}"/>
          </ac:spMkLst>
        </pc:spChg>
        <pc:picChg chg="mod">
          <ac:chgData name="Sarasin, Elise" userId="051ede2b-3008-44c0-bb19-c9bb04b8c5c9" providerId="ADAL" clId="{19C3AABE-7D73-4819-9AD2-041BF2E36587}" dt="2023-07-27T16:24:01.958" v="1923" actId="14861"/>
          <ac:picMkLst>
            <pc:docMk/>
            <pc:sldMk cId="3731629759" sldId="1098"/>
            <ac:picMk id="29" creationId="{00000000-0000-0000-0000-000000000000}"/>
          </ac:picMkLst>
        </pc:picChg>
      </pc:sldChg>
      <pc:sldChg chg="delSp modSp mod modShow">
        <pc:chgData name="Sarasin, Elise" userId="051ede2b-3008-44c0-bb19-c9bb04b8c5c9" providerId="ADAL" clId="{19C3AABE-7D73-4819-9AD2-041BF2E36587}" dt="2023-07-26T18:56:22.629" v="285" actId="729"/>
        <pc:sldMkLst>
          <pc:docMk/>
          <pc:sldMk cId="1899304147" sldId="1101"/>
        </pc:sldMkLst>
        <pc:spChg chg="del mod">
          <ac:chgData name="Sarasin, Elise" userId="051ede2b-3008-44c0-bb19-c9bb04b8c5c9" providerId="ADAL" clId="{19C3AABE-7D73-4819-9AD2-041BF2E36587}" dt="2023-07-26T18:31:14.388" v="60" actId="478"/>
          <ac:spMkLst>
            <pc:docMk/>
            <pc:sldMk cId="1899304147" sldId="1101"/>
            <ac:spMk id="3" creationId="{4C369F8F-A653-9394-FFAE-CA803D258BC8}"/>
          </ac:spMkLst>
        </pc:spChg>
      </pc:sldChg>
      <pc:sldChg chg="del">
        <pc:chgData name="Sarasin, Elise" userId="051ede2b-3008-44c0-bb19-c9bb04b8c5c9" providerId="ADAL" clId="{19C3AABE-7D73-4819-9AD2-041BF2E36587}" dt="2023-08-22T16:46:11.101" v="3769" actId="2696"/>
        <pc:sldMkLst>
          <pc:docMk/>
          <pc:sldMk cId="2677975" sldId="1415"/>
        </pc:sldMkLst>
      </pc:sldChg>
      <pc:sldChg chg="mod modShow">
        <pc:chgData name="Sarasin, Elise" userId="051ede2b-3008-44c0-bb19-c9bb04b8c5c9" providerId="ADAL" clId="{19C3AABE-7D73-4819-9AD2-041BF2E36587}" dt="2023-07-26T18:56:56.907" v="287" actId="729"/>
        <pc:sldMkLst>
          <pc:docMk/>
          <pc:sldMk cId="931664867" sldId="1439"/>
        </pc:sldMkLst>
      </pc:sldChg>
      <pc:sldChg chg="delSp mod modShow">
        <pc:chgData name="Sarasin, Elise" userId="051ede2b-3008-44c0-bb19-c9bb04b8c5c9" providerId="ADAL" clId="{19C3AABE-7D73-4819-9AD2-041BF2E36587}" dt="2023-07-27T16:49:34.250" v="3198" actId="478"/>
        <pc:sldMkLst>
          <pc:docMk/>
          <pc:sldMk cId="1991729378" sldId="1487"/>
        </pc:sldMkLst>
        <pc:spChg chg="del">
          <ac:chgData name="Sarasin, Elise" userId="051ede2b-3008-44c0-bb19-c9bb04b8c5c9" providerId="ADAL" clId="{19C3AABE-7D73-4819-9AD2-041BF2E36587}" dt="2023-07-27T16:49:34.250" v="3198" actId="478"/>
          <ac:spMkLst>
            <pc:docMk/>
            <pc:sldMk cId="1991729378" sldId="1487"/>
            <ac:spMk id="3" creationId="{303E48AD-9565-E0AF-A092-599730ED7257}"/>
          </ac:spMkLst>
        </pc:spChg>
      </pc:sldChg>
      <pc:sldChg chg="addSp modSp mod modAnim">
        <pc:chgData name="Sarasin, Elise" userId="051ede2b-3008-44c0-bb19-c9bb04b8c5c9" providerId="ADAL" clId="{19C3AABE-7D73-4819-9AD2-041BF2E36587}" dt="2023-08-22T16:45:41.774" v="3766" actId="1035"/>
        <pc:sldMkLst>
          <pc:docMk/>
          <pc:sldMk cId="1908455751" sldId="1533"/>
        </pc:sldMkLst>
        <pc:spChg chg="add mod">
          <ac:chgData name="Sarasin, Elise" userId="051ede2b-3008-44c0-bb19-c9bb04b8c5c9" providerId="ADAL" clId="{19C3AABE-7D73-4819-9AD2-041BF2E36587}" dt="2023-08-22T16:45:41.774" v="3766" actId="1035"/>
          <ac:spMkLst>
            <pc:docMk/>
            <pc:sldMk cId="1908455751" sldId="1533"/>
            <ac:spMk id="3" creationId="{20ACBA45-717C-BB77-1013-90093A7F608E}"/>
          </ac:spMkLst>
        </pc:spChg>
      </pc:sldChg>
      <pc:sldChg chg="delSp mod modShow">
        <pc:chgData name="Sarasin, Elise" userId="051ede2b-3008-44c0-bb19-c9bb04b8c5c9" providerId="ADAL" clId="{19C3AABE-7D73-4819-9AD2-041BF2E36587}" dt="2023-07-26T18:57:15.721" v="290" actId="478"/>
        <pc:sldMkLst>
          <pc:docMk/>
          <pc:sldMk cId="3265982216" sldId="1546"/>
        </pc:sldMkLst>
        <pc:spChg chg="del">
          <ac:chgData name="Sarasin, Elise" userId="051ede2b-3008-44c0-bb19-c9bb04b8c5c9" providerId="ADAL" clId="{19C3AABE-7D73-4819-9AD2-041BF2E36587}" dt="2023-07-26T18:57:15.721" v="290" actId="478"/>
          <ac:spMkLst>
            <pc:docMk/>
            <pc:sldMk cId="3265982216" sldId="1546"/>
            <ac:spMk id="2" creationId="{035B0A48-22D1-883D-A159-0F035328F3ED}"/>
          </ac:spMkLst>
        </pc:spChg>
      </pc:sldChg>
      <pc:sldChg chg="addSp delSp modSp del mod modClrScheme modAnim chgLayout">
        <pc:chgData name="Sarasin, Elise" userId="051ede2b-3008-44c0-bb19-c9bb04b8c5c9" providerId="ADAL" clId="{19C3AABE-7D73-4819-9AD2-041BF2E36587}" dt="2023-07-26T18:56:30.239" v="286" actId="47"/>
        <pc:sldMkLst>
          <pc:docMk/>
          <pc:sldMk cId="2107840058" sldId="1552"/>
        </pc:sldMkLst>
        <pc:spChg chg="add mod">
          <ac:chgData name="Sarasin, Elise" userId="051ede2b-3008-44c0-bb19-c9bb04b8c5c9" providerId="ADAL" clId="{19C3AABE-7D73-4819-9AD2-041BF2E36587}" dt="2023-07-26T18:31:07.551" v="59" actId="1037"/>
          <ac:spMkLst>
            <pc:docMk/>
            <pc:sldMk cId="2107840058" sldId="1552"/>
            <ac:spMk id="2" creationId="{42D5399E-34B1-48CD-165A-A0BD9D7ACE4B}"/>
          </ac:spMkLst>
        </pc:spChg>
        <pc:spChg chg="del">
          <ac:chgData name="Sarasin, Elise" userId="051ede2b-3008-44c0-bb19-c9bb04b8c5c9" providerId="ADAL" clId="{19C3AABE-7D73-4819-9AD2-041BF2E36587}" dt="2023-07-26T18:29:57.835" v="23" actId="478"/>
          <ac:spMkLst>
            <pc:docMk/>
            <pc:sldMk cId="2107840058" sldId="1552"/>
            <ac:spMk id="7" creationId="{59CDA46A-FCC0-A119-9CCE-5AAE6CB3C229}"/>
          </ac:spMkLst>
        </pc:spChg>
        <pc:spChg chg="mod">
          <ac:chgData name="Sarasin, Elise" userId="051ede2b-3008-44c0-bb19-c9bb04b8c5c9" providerId="ADAL" clId="{19C3AABE-7D73-4819-9AD2-041BF2E36587}" dt="2023-07-26T18:30:27.879" v="26" actId="1076"/>
          <ac:spMkLst>
            <pc:docMk/>
            <pc:sldMk cId="2107840058" sldId="1552"/>
            <ac:spMk id="8" creationId="{57D7904B-15C8-C4A7-4E68-8CC55476636D}"/>
          </ac:spMkLst>
        </pc:spChg>
        <pc:spChg chg="add del mod ord">
          <ac:chgData name="Sarasin, Elise" userId="051ede2b-3008-44c0-bb19-c9bb04b8c5c9" providerId="ADAL" clId="{19C3AABE-7D73-4819-9AD2-041BF2E36587}" dt="2023-07-26T18:52:01.947" v="260" actId="700"/>
          <ac:spMkLst>
            <pc:docMk/>
            <pc:sldMk cId="2107840058" sldId="1552"/>
            <ac:spMk id="9" creationId="{147A17F3-4AA2-DDB5-68DD-CA296FA7210A}"/>
          </ac:spMkLst>
        </pc:spChg>
        <pc:spChg chg="add del mod ord">
          <ac:chgData name="Sarasin, Elise" userId="051ede2b-3008-44c0-bb19-c9bb04b8c5c9" providerId="ADAL" clId="{19C3AABE-7D73-4819-9AD2-041BF2E36587}" dt="2023-07-26T18:52:01.947" v="260" actId="700"/>
          <ac:spMkLst>
            <pc:docMk/>
            <pc:sldMk cId="2107840058" sldId="1552"/>
            <ac:spMk id="10" creationId="{19A29AF4-4AA6-A790-9472-EB0F0D703FDD}"/>
          </ac:spMkLst>
        </pc:spChg>
        <pc:spChg chg="mod">
          <ac:chgData name="Sarasin, Elise" userId="051ede2b-3008-44c0-bb19-c9bb04b8c5c9" providerId="ADAL" clId="{19C3AABE-7D73-4819-9AD2-041BF2E36587}" dt="2023-07-26T18:30:43.549" v="27" actId="1076"/>
          <ac:spMkLst>
            <pc:docMk/>
            <pc:sldMk cId="2107840058" sldId="1552"/>
            <ac:spMk id="11" creationId="{918557C2-2181-DEB9-F9F6-86F068E69BD9}"/>
          </ac:spMkLst>
        </pc:spChg>
        <pc:picChg chg="mod">
          <ac:chgData name="Sarasin, Elise" userId="051ede2b-3008-44c0-bb19-c9bb04b8c5c9" providerId="ADAL" clId="{19C3AABE-7D73-4819-9AD2-041BF2E36587}" dt="2023-07-26T18:30:14.195" v="25" actId="1076"/>
          <ac:picMkLst>
            <pc:docMk/>
            <pc:sldMk cId="2107840058" sldId="1552"/>
            <ac:picMk id="3" creationId="{4D12BCFD-1D14-406E-93F1-13732530FF87}"/>
          </ac:picMkLst>
        </pc:picChg>
        <pc:picChg chg="add del">
          <ac:chgData name="Sarasin, Elise" userId="051ede2b-3008-44c0-bb19-c9bb04b8c5c9" providerId="ADAL" clId="{19C3AABE-7D73-4819-9AD2-041BF2E36587}" dt="2023-07-26T18:52:04.302" v="261" actId="478"/>
          <ac:picMkLst>
            <pc:docMk/>
            <pc:sldMk cId="2107840058" sldId="1552"/>
            <ac:picMk id="1026" creationId="{110D7271-B7DC-AE0A-1C67-BBAAAD553E30}"/>
          </ac:picMkLst>
        </pc:picChg>
      </pc:sldChg>
      <pc:sldChg chg="addSp delSp modSp mod modClrScheme delAnim modAnim chgLayout modNotesTx">
        <pc:chgData name="Sarasin, Elise" userId="051ede2b-3008-44c0-bb19-c9bb04b8c5c9" providerId="ADAL" clId="{19C3AABE-7D73-4819-9AD2-041BF2E36587}" dt="2023-07-27T16:54:44.349" v="3349" actId="20577"/>
        <pc:sldMkLst>
          <pc:docMk/>
          <pc:sldMk cId="258691125" sldId="1607"/>
        </pc:sldMkLst>
        <pc:spChg chg="add del mod">
          <ac:chgData name="Sarasin, Elise" userId="051ede2b-3008-44c0-bb19-c9bb04b8c5c9" providerId="ADAL" clId="{19C3AABE-7D73-4819-9AD2-041BF2E36587}" dt="2023-07-27T16:38:17.911" v="2067" actId="478"/>
          <ac:spMkLst>
            <pc:docMk/>
            <pc:sldMk cId="258691125" sldId="1607"/>
            <ac:spMk id="2" creationId="{3515BDAC-A2F4-A011-E85F-40C7ACFCFA8E}"/>
          </ac:spMkLst>
        </pc:spChg>
        <pc:spChg chg="del">
          <ac:chgData name="Sarasin, Elise" userId="051ede2b-3008-44c0-bb19-c9bb04b8c5c9" providerId="ADAL" clId="{19C3AABE-7D73-4819-9AD2-041BF2E36587}" dt="2023-07-26T19:24:11.249" v="502" actId="478"/>
          <ac:spMkLst>
            <pc:docMk/>
            <pc:sldMk cId="258691125" sldId="1607"/>
            <ac:spMk id="2" creationId="{6292B2F0-C09A-0CD9-9322-86FED638DB50}"/>
          </ac:spMkLst>
        </pc:spChg>
        <pc:spChg chg="del">
          <ac:chgData name="Sarasin, Elise" userId="051ede2b-3008-44c0-bb19-c9bb04b8c5c9" providerId="ADAL" clId="{19C3AABE-7D73-4819-9AD2-041BF2E36587}" dt="2023-07-26T19:35:08.849" v="789" actId="478"/>
          <ac:spMkLst>
            <pc:docMk/>
            <pc:sldMk cId="258691125" sldId="1607"/>
            <ac:spMk id="6" creationId="{6FE374C1-F331-48D8-8C5F-473FFFC19823}"/>
          </ac:spMkLst>
        </pc:spChg>
        <pc:spChg chg="mod">
          <ac:chgData name="Sarasin, Elise" userId="051ede2b-3008-44c0-bb19-c9bb04b8c5c9" providerId="ADAL" clId="{19C3AABE-7D73-4819-9AD2-041BF2E36587}" dt="2023-07-26T19:35:38.415" v="798" actId="1076"/>
          <ac:spMkLst>
            <pc:docMk/>
            <pc:sldMk cId="258691125" sldId="1607"/>
            <ac:spMk id="8" creationId="{57D7904B-15C8-C4A7-4E68-8CC55476636D}"/>
          </ac:spMkLst>
        </pc:spChg>
        <pc:spChg chg="add mod ord">
          <ac:chgData name="Sarasin, Elise" userId="051ede2b-3008-44c0-bb19-c9bb04b8c5c9" providerId="ADAL" clId="{19C3AABE-7D73-4819-9AD2-041BF2E36587}" dt="2023-07-26T19:34:17.173" v="747" actId="20577"/>
          <ac:spMkLst>
            <pc:docMk/>
            <pc:sldMk cId="258691125" sldId="1607"/>
            <ac:spMk id="10" creationId="{64B43530-2C8F-751C-B284-87277409A859}"/>
          </ac:spMkLst>
        </pc:spChg>
        <pc:spChg chg="add del mod ord">
          <ac:chgData name="Sarasin, Elise" userId="051ede2b-3008-44c0-bb19-c9bb04b8c5c9" providerId="ADAL" clId="{19C3AABE-7D73-4819-9AD2-041BF2E36587}" dt="2023-07-26T19:34:57.223" v="765" actId="478"/>
          <ac:spMkLst>
            <pc:docMk/>
            <pc:sldMk cId="258691125" sldId="1607"/>
            <ac:spMk id="11" creationId="{8060B110-1D38-E2AF-DEA5-E5FF036242BC}"/>
          </ac:spMkLst>
        </pc:spChg>
        <pc:spChg chg="add mod">
          <ac:chgData name="Sarasin, Elise" userId="051ede2b-3008-44c0-bb19-c9bb04b8c5c9" providerId="ADAL" clId="{19C3AABE-7D73-4819-9AD2-041BF2E36587}" dt="2023-07-26T19:34:42.966" v="748"/>
          <ac:spMkLst>
            <pc:docMk/>
            <pc:sldMk cId="258691125" sldId="1607"/>
            <ac:spMk id="13" creationId="{476F7C7D-75E6-FD00-79EF-CF26A91DBD13}"/>
          </ac:spMkLst>
        </pc:spChg>
        <pc:spChg chg="del">
          <ac:chgData name="Sarasin, Elise" userId="051ede2b-3008-44c0-bb19-c9bb04b8c5c9" providerId="ADAL" clId="{19C3AABE-7D73-4819-9AD2-041BF2E36587}" dt="2023-07-26T19:34:01.371" v="731" actId="478"/>
          <ac:spMkLst>
            <pc:docMk/>
            <pc:sldMk cId="258691125" sldId="1607"/>
            <ac:spMk id="14" creationId="{37C8BAED-935C-3C89-5EA4-D88F90895D7C}"/>
          </ac:spMkLst>
        </pc:spChg>
        <pc:spChg chg="add mod">
          <ac:chgData name="Sarasin, Elise" userId="051ede2b-3008-44c0-bb19-c9bb04b8c5c9" providerId="ADAL" clId="{19C3AABE-7D73-4819-9AD2-041BF2E36587}" dt="2023-07-26T19:35:02.912" v="788" actId="1036"/>
          <ac:spMkLst>
            <pc:docMk/>
            <pc:sldMk cId="258691125" sldId="1607"/>
            <ac:spMk id="15" creationId="{7F2152F5-F915-AAC4-99DE-07829A0D4A3E}"/>
          </ac:spMkLst>
        </pc:spChg>
        <pc:spChg chg="add mod">
          <ac:chgData name="Sarasin, Elise" userId="051ede2b-3008-44c0-bb19-c9bb04b8c5c9" providerId="ADAL" clId="{19C3AABE-7D73-4819-9AD2-041BF2E36587}" dt="2023-07-26T19:44:01.129" v="1036" actId="13822"/>
          <ac:spMkLst>
            <pc:docMk/>
            <pc:sldMk cId="258691125" sldId="1607"/>
            <ac:spMk id="19" creationId="{08AF1E77-7E05-B3A9-5000-67C9B41DB323}"/>
          </ac:spMkLst>
        </pc:spChg>
        <pc:picChg chg="mod">
          <ac:chgData name="Sarasin, Elise" userId="051ede2b-3008-44c0-bb19-c9bb04b8c5c9" providerId="ADAL" clId="{19C3AABE-7D73-4819-9AD2-041BF2E36587}" dt="2023-07-26T19:35:27.072" v="795" actId="1076"/>
          <ac:picMkLst>
            <pc:docMk/>
            <pc:sldMk cId="258691125" sldId="1607"/>
            <ac:picMk id="3" creationId="{4D12BCFD-1D14-406E-93F1-13732530FF87}"/>
          </ac:picMkLst>
        </pc:picChg>
        <pc:picChg chg="del">
          <ac:chgData name="Sarasin, Elise" userId="051ede2b-3008-44c0-bb19-c9bb04b8c5c9" providerId="ADAL" clId="{19C3AABE-7D73-4819-9AD2-041BF2E36587}" dt="2023-07-26T19:34:00.072" v="729" actId="478"/>
          <ac:picMkLst>
            <pc:docMk/>
            <pc:sldMk cId="258691125" sldId="1607"/>
            <ac:picMk id="4" creationId="{1862325C-5EA5-40DE-9987-D8543D93EF3F}"/>
          </ac:picMkLst>
        </pc:picChg>
        <pc:picChg chg="del">
          <ac:chgData name="Sarasin, Elise" userId="051ede2b-3008-44c0-bb19-c9bb04b8c5c9" providerId="ADAL" clId="{19C3AABE-7D73-4819-9AD2-041BF2E36587}" dt="2023-07-26T19:34:00.497" v="730" actId="478"/>
          <ac:picMkLst>
            <pc:docMk/>
            <pc:sldMk cId="258691125" sldId="1607"/>
            <ac:picMk id="5" creationId="{5F691132-6F89-4BA6-ABAE-9D0865D6C77B}"/>
          </ac:picMkLst>
        </pc:picChg>
        <pc:picChg chg="add del mod">
          <ac:chgData name="Sarasin, Elise" userId="051ede2b-3008-44c0-bb19-c9bb04b8c5c9" providerId="ADAL" clId="{19C3AABE-7D73-4819-9AD2-041BF2E36587}" dt="2023-07-26T19:33:51.177" v="726"/>
          <ac:picMkLst>
            <pc:docMk/>
            <pc:sldMk cId="258691125" sldId="1607"/>
            <ac:picMk id="7" creationId="{AD0C3562-EF76-91C0-EC33-73041F3C8611}"/>
          </ac:picMkLst>
        </pc:picChg>
        <pc:picChg chg="del">
          <ac:chgData name="Sarasin, Elise" userId="051ede2b-3008-44c0-bb19-c9bb04b8c5c9" providerId="ADAL" clId="{19C3AABE-7D73-4819-9AD2-041BF2E36587}" dt="2023-07-26T19:34:46.511" v="749" actId="478"/>
          <ac:picMkLst>
            <pc:docMk/>
            <pc:sldMk cId="258691125" sldId="1607"/>
            <ac:picMk id="9" creationId="{6C89B3FA-D43C-4D85-0AC0-07AB59E6994E}"/>
          </ac:picMkLst>
        </pc:picChg>
        <pc:picChg chg="add mod">
          <ac:chgData name="Sarasin, Elise" userId="051ede2b-3008-44c0-bb19-c9bb04b8c5c9" providerId="ADAL" clId="{19C3AABE-7D73-4819-9AD2-041BF2E36587}" dt="2023-07-26T19:34:52.625" v="764" actId="1037"/>
          <ac:picMkLst>
            <pc:docMk/>
            <pc:sldMk cId="258691125" sldId="1607"/>
            <ac:picMk id="12" creationId="{3C18B750-9F18-1D9B-0376-C6EC025530AE}"/>
          </ac:picMkLst>
        </pc:picChg>
        <pc:picChg chg="add del mod">
          <ac:chgData name="Sarasin, Elise" userId="051ede2b-3008-44c0-bb19-c9bb04b8c5c9" providerId="ADAL" clId="{19C3AABE-7D73-4819-9AD2-041BF2E36587}" dt="2023-07-26T19:35:11.517" v="790" actId="478"/>
          <ac:picMkLst>
            <pc:docMk/>
            <pc:sldMk cId="258691125" sldId="1607"/>
            <ac:picMk id="16" creationId="{C4363E96-9AA4-0F76-BD34-97092BA1ED25}"/>
          </ac:picMkLst>
        </pc:picChg>
        <pc:picChg chg="add mod">
          <ac:chgData name="Sarasin, Elise" userId="051ede2b-3008-44c0-bb19-c9bb04b8c5c9" providerId="ADAL" clId="{19C3AABE-7D73-4819-9AD2-041BF2E36587}" dt="2023-07-26T19:43:27.215" v="1030" actId="1076"/>
          <ac:picMkLst>
            <pc:docMk/>
            <pc:sldMk cId="258691125" sldId="1607"/>
            <ac:picMk id="17" creationId="{7117A3B8-3FC9-D858-F1A5-D1B1693BBD13}"/>
          </ac:picMkLst>
        </pc:picChg>
        <pc:picChg chg="add mod">
          <ac:chgData name="Sarasin, Elise" userId="051ede2b-3008-44c0-bb19-c9bb04b8c5c9" providerId="ADAL" clId="{19C3AABE-7D73-4819-9AD2-041BF2E36587}" dt="2023-07-26T19:43:25.054" v="1029" actId="1076"/>
          <ac:picMkLst>
            <pc:docMk/>
            <pc:sldMk cId="258691125" sldId="1607"/>
            <ac:picMk id="18" creationId="{1D5F6E01-6BAC-470D-C39D-1CADE2007BC3}"/>
          </ac:picMkLst>
        </pc:picChg>
        <pc:picChg chg="add del mod">
          <ac:chgData name="Sarasin, Elise" userId="051ede2b-3008-44c0-bb19-c9bb04b8c5c9" providerId="ADAL" clId="{19C3AABE-7D73-4819-9AD2-041BF2E36587}" dt="2023-07-26T19:48:01.843" v="1122" actId="478"/>
          <ac:picMkLst>
            <pc:docMk/>
            <pc:sldMk cId="258691125" sldId="1607"/>
            <ac:picMk id="20" creationId="{113724D7-8D8B-C2D9-B05F-0364E68E18BB}"/>
          </ac:picMkLst>
        </pc:picChg>
      </pc:sldChg>
      <pc:sldChg chg="delSp mod modShow">
        <pc:chgData name="Sarasin, Elise" userId="051ede2b-3008-44c0-bb19-c9bb04b8c5c9" providerId="ADAL" clId="{19C3AABE-7D73-4819-9AD2-041BF2E36587}" dt="2023-07-27T16:49:36.081" v="3199" actId="478"/>
        <pc:sldMkLst>
          <pc:docMk/>
          <pc:sldMk cId="3191157949" sldId="1608"/>
        </pc:sldMkLst>
        <pc:spChg chg="del">
          <ac:chgData name="Sarasin, Elise" userId="051ede2b-3008-44c0-bb19-c9bb04b8c5c9" providerId="ADAL" clId="{19C3AABE-7D73-4819-9AD2-041BF2E36587}" dt="2023-07-27T16:49:36.081" v="3199" actId="478"/>
          <ac:spMkLst>
            <pc:docMk/>
            <pc:sldMk cId="3191157949" sldId="1608"/>
            <ac:spMk id="2" creationId="{BC1E5F3B-B4D0-A096-B663-321647F6F661}"/>
          </ac:spMkLst>
        </pc:spChg>
      </pc:sldChg>
      <pc:sldChg chg="addSp delSp modSp mod delAnim modAnim">
        <pc:chgData name="Sarasin, Elise" userId="051ede2b-3008-44c0-bb19-c9bb04b8c5c9" providerId="ADAL" clId="{19C3AABE-7D73-4819-9AD2-041BF2E36587}" dt="2023-07-27T17:04:09.065" v="3669" actId="478"/>
        <pc:sldMkLst>
          <pc:docMk/>
          <pc:sldMk cId="3641902733" sldId="1611"/>
        </pc:sldMkLst>
        <pc:spChg chg="add del mod">
          <ac:chgData name="Sarasin, Elise" userId="051ede2b-3008-44c0-bb19-c9bb04b8c5c9" providerId="ADAL" clId="{19C3AABE-7D73-4819-9AD2-041BF2E36587}" dt="2023-07-26T20:15:27.206" v="1689" actId="478"/>
          <ac:spMkLst>
            <pc:docMk/>
            <pc:sldMk cId="3641902733" sldId="1611"/>
            <ac:spMk id="2" creationId="{2BF89BCC-4947-AC7E-9219-0237B008CFA9}"/>
          </ac:spMkLst>
        </pc:spChg>
        <pc:spChg chg="del">
          <ac:chgData name="Sarasin, Elise" userId="051ede2b-3008-44c0-bb19-c9bb04b8c5c9" providerId="ADAL" clId="{19C3AABE-7D73-4819-9AD2-041BF2E36587}" dt="2023-07-26T20:16:00.958" v="1693" actId="478"/>
          <ac:spMkLst>
            <pc:docMk/>
            <pc:sldMk cId="3641902733" sldId="1611"/>
            <ac:spMk id="6" creationId="{6FE374C1-F331-48D8-8C5F-473FFFC19823}"/>
          </ac:spMkLst>
        </pc:spChg>
        <pc:spChg chg="add mod">
          <ac:chgData name="Sarasin, Elise" userId="051ede2b-3008-44c0-bb19-c9bb04b8c5c9" providerId="ADAL" clId="{19C3AABE-7D73-4819-9AD2-041BF2E36587}" dt="2023-07-26T20:19:57.215" v="1786" actId="554"/>
          <ac:spMkLst>
            <pc:docMk/>
            <pc:sldMk cId="3641902733" sldId="1611"/>
            <ac:spMk id="12" creationId="{3C32E234-919B-F713-F9F9-0A90F8186904}"/>
          </ac:spMkLst>
        </pc:spChg>
        <pc:spChg chg="add mod">
          <ac:chgData name="Sarasin, Elise" userId="051ede2b-3008-44c0-bb19-c9bb04b8c5c9" providerId="ADAL" clId="{19C3AABE-7D73-4819-9AD2-041BF2E36587}" dt="2023-07-26T20:19:28.894" v="1776" actId="1036"/>
          <ac:spMkLst>
            <pc:docMk/>
            <pc:sldMk cId="3641902733" sldId="1611"/>
            <ac:spMk id="13" creationId="{BDA16784-7B14-B92A-EB6C-A022016F7A5D}"/>
          </ac:spMkLst>
        </pc:spChg>
        <pc:spChg chg="del">
          <ac:chgData name="Sarasin, Elise" userId="051ede2b-3008-44c0-bb19-c9bb04b8c5c9" providerId="ADAL" clId="{19C3AABE-7D73-4819-9AD2-041BF2E36587}" dt="2023-07-26T20:16:03.707" v="1697" actId="478"/>
          <ac:spMkLst>
            <pc:docMk/>
            <pc:sldMk cId="3641902733" sldId="1611"/>
            <ac:spMk id="14" creationId="{37C8BAED-935C-3C89-5EA4-D88F90895D7C}"/>
          </ac:spMkLst>
        </pc:spChg>
        <pc:spChg chg="add mod">
          <ac:chgData name="Sarasin, Elise" userId="051ede2b-3008-44c0-bb19-c9bb04b8c5c9" providerId="ADAL" clId="{19C3AABE-7D73-4819-9AD2-041BF2E36587}" dt="2023-07-26T20:19:57.215" v="1786" actId="554"/>
          <ac:spMkLst>
            <pc:docMk/>
            <pc:sldMk cId="3641902733" sldId="1611"/>
            <ac:spMk id="15" creationId="{9EDBFBFA-7C4D-0F1D-44BC-C15EC862BEAD}"/>
          </ac:spMkLst>
        </pc:spChg>
        <pc:spChg chg="add mod">
          <ac:chgData name="Sarasin, Elise" userId="051ede2b-3008-44c0-bb19-c9bb04b8c5c9" providerId="ADAL" clId="{19C3AABE-7D73-4819-9AD2-041BF2E36587}" dt="2023-07-26T20:20:11.472" v="1802" actId="1038"/>
          <ac:spMkLst>
            <pc:docMk/>
            <pc:sldMk cId="3641902733" sldId="1611"/>
            <ac:spMk id="17" creationId="{FAFE5897-E2FB-CE23-D637-F6B52D64FD84}"/>
          </ac:spMkLst>
        </pc:spChg>
        <pc:picChg chg="add del mod">
          <ac:chgData name="Sarasin, Elise" userId="051ede2b-3008-44c0-bb19-c9bb04b8c5c9" providerId="ADAL" clId="{19C3AABE-7D73-4819-9AD2-041BF2E36587}" dt="2023-07-27T17:04:09.065" v="3669" actId="478"/>
          <ac:picMkLst>
            <pc:docMk/>
            <pc:sldMk cId="3641902733" sldId="1611"/>
            <ac:picMk id="2" creationId="{1F3AD109-E04B-1CF3-A39F-356CEF584FC6}"/>
          </ac:picMkLst>
        </pc:picChg>
        <pc:picChg chg="add mod ord">
          <ac:chgData name="Sarasin, Elise" userId="051ede2b-3008-44c0-bb19-c9bb04b8c5c9" providerId="ADAL" clId="{19C3AABE-7D73-4819-9AD2-041BF2E36587}" dt="2023-07-27T17:04:05.959" v="3667" actId="1076"/>
          <ac:picMkLst>
            <pc:docMk/>
            <pc:sldMk cId="3641902733" sldId="1611"/>
            <ac:picMk id="3" creationId="{10C866C7-738F-4C67-53BD-14BBDFC33E22}"/>
          </ac:picMkLst>
        </pc:picChg>
        <pc:picChg chg="del">
          <ac:chgData name="Sarasin, Elise" userId="051ede2b-3008-44c0-bb19-c9bb04b8c5c9" providerId="ADAL" clId="{19C3AABE-7D73-4819-9AD2-041BF2E36587}" dt="2023-07-26T20:15:59.395" v="1692" actId="478"/>
          <ac:picMkLst>
            <pc:docMk/>
            <pc:sldMk cId="3641902733" sldId="1611"/>
            <ac:picMk id="3" creationId="{4D12BCFD-1D14-406E-93F1-13732530FF87}"/>
          </ac:picMkLst>
        </pc:picChg>
        <pc:picChg chg="del">
          <ac:chgData name="Sarasin, Elise" userId="051ede2b-3008-44c0-bb19-c9bb04b8c5c9" providerId="ADAL" clId="{19C3AABE-7D73-4819-9AD2-041BF2E36587}" dt="2023-07-26T20:16:02.570" v="1696" actId="478"/>
          <ac:picMkLst>
            <pc:docMk/>
            <pc:sldMk cId="3641902733" sldId="1611"/>
            <ac:picMk id="4" creationId="{1862325C-5EA5-40DE-9987-D8543D93EF3F}"/>
          </ac:picMkLst>
        </pc:picChg>
        <pc:picChg chg="add mod ord">
          <ac:chgData name="Sarasin, Elise" userId="051ede2b-3008-44c0-bb19-c9bb04b8c5c9" providerId="ADAL" clId="{19C3AABE-7D73-4819-9AD2-041BF2E36587}" dt="2023-07-27T17:04:04.567" v="3666" actId="1076"/>
          <ac:picMkLst>
            <pc:docMk/>
            <pc:sldMk cId="3641902733" sldId="1611"/>
            <ac:picMk id="4" creationId="{D9250F6D-A92C-259D-7B03-CA7F1D166CEA}"/>
          </ac:picMkLst>
        </pc:picChg>
        <pc:picChg chg="del">
          <ac:chgData name="Sarasin, Elise" userId="051ede2b-3008-44c0-bb19-c9bb04b8c5c9" providerId="ADAL" clId="{19C3AABE-7D73-4819-9AD2-041BF2E36587}" dt="2023-07-26T20:16:01.970" v="1695" actId="478"/>
          <ac:picMkLst>
            <pc:docMk/>
            <pc:sldMk cId="3641902733" sldId="1611"/>
            <ac:picMk id="5" creationId="{5F691132-6F89-4BA6-ABAE-9D0865D6C77B}"/>
          </ac:picMkLst>
        </pc:picChg>
        <pc:picChg chg="add mod">
          <ac:chgData name="Sarasin, Elise" userId="051ede2b-3008-44c0-bb19-c9bb04b8c5c9" providerId="ADAL" clId="{19C3AABE-7D73-4819-9AD2-041BF2E36587}" dt="2023-07-27T17:04:01.161" v="3664" actId="1076"/>
          <ac:picMkLst>
            <pc:docMk/>
            <pc:sldMk cId="3641902733" sldId="1611"/>
            <ac:picMk id="5" creationId="{B3C01330-BB76-64EB-A465-1AC618F1B712}"/>
          </ac:picMkLst>
        </pc:picChg>
        <pc:picChg chg="add mod">
          <ac:chgData name="Sarasin, Elise" userId="051ede2b-3008-44c0-bb19-c9bb04b8c5c9" providerId="ADAL" clId="{19C3AABE-7D73-4819-9AD2-041BF2E36587}" dt="2023-07-27T17:04:03.070" v="3665" actId="1076"/>
          <ac:picMkLst>
            <pc:docMk/>
            <pc:sldMk cId="3641902733" sldId="1611"/>
            <ac:picMk id="6" creationId="{4370998E-488F-FE73-EB6B-20F965EC23A5}"/>
          </ac:picMkLst>
        </pc:picChg>
        <pc:picChg chg="add mod">
          <ac:chgData name="Sarasin, Elise" userId="051ede2b-3008-44c0-bb19-c9bb04b8c5c9" providerId="ADAL" clId="{19C3AABE-7D73-4819-9AD2-041BF2E36587}" dt="2023-07-26T20:20:03.285" v="1787" actId="554"/>
          <ac:picMkLst>
            <pc:docMk/>
            <pc:sldMk cId="3641902733" sldId="1611"/>
            <ac:picMk id="7" creationId="{9E7DE174-671F-7EAF-78FF-23D62CA683EA}"/>
          </ac:picMkLst>
        </pc:picChg>
        <pc:picChg chg="del">
          <ac:chgData name="Sarasin, Elise" userId="051ede2b-3008-44c0-bb19-c9bb04b8c5c9" providerId="ADAL" clId="{19C3AABE-7D73-4819-9AD2-041BF2E36587}" dt="2023-07-26T20:16:01.458" v="1694" actId="478"/>
          <ac:picMkLst>
            <pc:docMk/>
            <pc:sldMk cId="3641902733" sldId="1611"/>
            <ac:picMk id="8" creationId="{550ECA5B-A633-ACD2-C634-AF2B968C9302}"/>
          </ac:picMkLst>
        </pc:picChg>
        <pc:picChg chg="add mod">
          <ac:chgData name="Sarasin, Elise" userId="051ede2b-3008-44c0-bb19-c9bb04b8c5c9" providerId="ADAL" clId="{19C3AABE-7D73-4819-9AD2-041BF2E36587}" dt="2023-07-27T17:02:17.491" v="3616" actId="1076"/>
          <ac:picMkLst>
            <pc:docMk/>
            <pc:sldMk cId="3641902733" sldId="1611"/>
            <ac:picMk id="9" creationId="{A347812A-C629-6874-CDB5-599D256121EE}"/>
          </ac:picMkLst>
        </pc:picChg>
        <pc:picChg chg="add del mod">
          <ac:chgData name="Sarasin, Elise" userId="051ede2b-3008-44c0-bb19-c9bb04b8c5c9" providerId="ADAL" clId="{19C3AABE-7D73-4819-9AD2-041BF2E36587}" dt="2023-07-27T17:04:08.546" v="3668" actId="478"/>
          <ac:picMkLst>
            <pc:docMk/>
            <pc:sldMk cId="3641902733" sldId="1611"/>
            <ac:picMk id="10" creationId="{73755C51-3797-2443-9601-40614F8CA0EC}"/>
          </ac:picMkLst>
        </pc:picChg>
        <pc:picChg chg="add mod">
          <ac:chgData name="Sarasin, Elise" userId="051ede2b-3008-44c0-bb19-c9bb04b8c5c9" providerId="ADAL" clId="{19C3AABE-7D73-4819-9AD2-041BF2E36587}" dt="2023-07-27T17:02:19.118" v="3617" actId="1076"/>
          <ac:picMkLst>
            <pc:docMk/>
            <pc:sldMk cId="3641902733" sldId="1611"/>
            <ac:picMk id="11" creationId="{FFF3D9F4-0914-7BE1-71D8-4E403B959FDE}"/>
          </ac:picMkLst>
        </pc:picChg>
        <pc:picChg chg="add mod">
          <ac:chgData name="Sarasin, Elise" userId="051ede2b-3008-44c0-bb19-c9bb04b8c5c9" providerId="ADAL" clId="{19C3AABE-7D73-4819-9AD2-041BF2E36587}" dt="2023-07-26T20:20:03.285" v="1787" actId="554"/>
          <ac:picMkLst>
            <pc:docMk/>
            <pc:sldMk cId="3641902733" sldId="1611"/>
            <ac:picMk id="16" creationId="{9EA9C885-08BD-F49D-1DD3-005B8F54E134}"/>
          </ac:picMkLst>
        </pc:picChg>
        <pc:picChg chg="add mod">
          <ac:chgData name="Sarasin, Elise" userId="051ede2b-3008-44c0-bb19-c9bb04b8c5c9" providerId="ADAL" clId="{19C3AABE-7D73-4819-9AD2-041BF2E36587}" dt="2023-07-26T20:20:18.051" v="1805" actId="1076"/>
          <ac:picMkLst>
            <pc:docMk/>
            <pc:sldMk cId="3641902733" sldId="1611"/>
            <ac:picMk id="18" creationId="{3A3619D8-8F76-183B-6134-14274D503FD1}"/>
          </ac:picMkLst>
        </pc:picChg>
      </pc:sldChg>
      <pc:sldChg chg="del mod modShow">
        <pc:chgData name="Sarasin, Elise" userId="051ede2b-3008-44c0-bb19-c9bb04b8c5c9" providerId="ADAL" clId="{19C3AABE-7D73-4819-9AD2-041BF2E36587}" dt="2023-07-26T18:28:26.022" v="22" actId="47"/>
        <pc:sldMkLst>
          <pc:docMk/>
          <pc:sldMk cId="4045403122" sldId="1679"/>
        </pc:sldMkLst>
      </pc:sldChg>
      <pc:sldChg chg="mod modShow">
        <pc:chgData name="Sarasin, Elise" userId="051ede2b-3008-44c0-bb19-c9bb04b8c5c9" providerId="ADAL" clId="{19C3AABE-7D73-4819-9AD2-041BF2E36587}" dt="2023-07-25T18:04:23.979" v="0" actId="729"/>
        <pc:sldMkLst>
          <pc:docMk/>
          <pc:sldMk cId="1088011275" sldId="1680"/>
        </pc:sldMkLst>
      </pc:sldChg>
      <pc:sldChg chg="modAnim">
        <pc:chgData name="Sarasin, Elise" userId="051ede2b-3008-44c0-bb19-c9bb04b8c5c9" providerId="ADAL" clId="{19C3AABE-7D73-4819-9AD2-041BF2E36587}" dt="2023-07-25T18:04:35.717" v="1"/>
        <pc:sldMkLst>
          <pc:docMk/>
          <pc:sldMk cId="2122212806" sldId="1681"/>
        </pc:sldMkLst>
      </pc:sldChg>
      <pc:sldChg chg="addSp modSp mod modAnim">
        <pc:chgData name="Sarasin, Elise" userId="051ede2b-3008-44c0-bb19-c9bb04b8c5c9" providerId="ADAL" clId="{19C3AABE-7D73-4819-9AD2-041BF2E36587}" dt="2023-07-27T14:49:37.856" v="1806" actId="1076"/>
        <pc:sldMkLst>
          <pc:docMk/>
          <pc:sldMk cId="4119175033" sldId="1683"/>
        </pc:sldMkLst>
        <pc:spChg chg="add mod">
          <ac:chgData name="Sarasin, Elise" userId="051ede2b-3008-44c0-bb19-c9bb04b8c5c9" providerId="ADAL" clId="{19C3AABE-7D73-4819-9AD2-041BF2E36587}" dt="2023-07-27T14:49:37.856" v="1806" actId="1076"/>
          <ac:spMkLst>
            <pc:docMk/>
            <pc:sldMk cId="4119175033" sldId="1683"/>
            <ac:spMk id="2" creationId="{AC1CEEA6-EDDE-E199-0719-8DDC55FBF921}"/>
          </ac:spMkLst>
        </pc:spChg>
      </pc:sldChg>
      <pc:sldChg chg="delSp modSp mod">
        <pc:chgData name="Sarasin, Elise" userId="051ede2b-3008-44c0-bb19-c9bb04b8c5c9" providerId="ADAL" clId="{19C3AABE-7D73-4819-9AD2-041BF2E36587}" dt="2023-07-27T17:05:09.757" v="3673" actId="1076"/>
        <pc:sldMkLst>
          <pc:docMk/>
          <pc:sldMk cId="2011831154" sldId="1686"/>
        </pc:sldMkLst>
        <pc:spChg chg="del mod">
          <ac:chgData name="Sarasin, Elise" userId="051ede2b-3008-44c0-bb19-c9bb04b8c5c9" providerId="ADAL" clId="{19C3AABE-7D73-4819-9AD2-041BF2E36587}" dt="2023-07-27T17:04:21.274" v="3670" actId="478"/>
          <ac:spMkLst>
            <pc:docMk/>
            <pc:sldMk cId="2011831154" sldId="1686"/>
            <ac:spMk id="4" creationId="{E20CE277-25AE-9C30-0821-A85DB308CF5A}"/>
          </ac:spMkLst>
        </pc:spChg>
        <pc:spChg chg="mod">
          <ac:chgData name="Sarasin, Elise" userId="051ede2b-3008-44c0-bb19-c9bb04b8c5c9" providerId="ADAL" clId="{19C3AABE-7D73-4819-9AD2-041BF2E36587}" dt="2023-07-27T17:05:05.464" v="3672" actId="14100"/>
          <ac:spMkLst>
            <pc:docMk/>
            <pc:sldMk cId="2011831154" sldId="1686"/>
            <ac:spMk id="8" creationId="{57D7904B-15C8-C4A7-4E68-8CC55476636D}"/>
          </ac:spMkLst>
        </pc:spChg>
        <pc:spChg chg="mod">
          <ac:chgData name="Sarasin, Elise" userId="051ede2b-3008-44c0-bb19-c9bb04b8c5c9" providerId="ADAL" clId="{19C3AABE-7D73-4819-9AD2-041BF2E36587}" dt="2023-07-27T17:05:09.757" v="3673" actId="1076"/>
          <ac:spMkLst>
            <pc:docMk/>
            <pc:sldMk cId="2011831154" sldId="1686"/>
            <ac:spMk id="11" creationId="{918557C2-2181-DEB9-F9F6-86F068E69BD9}"/>
          </ac:spMkLst>
        </pc:spChg>
      </pc:sldChg>
      <pc:sldChg chg="del mod modShow">
        <pc:chgData name="Sarasin, Elise" userId="051ede2b-3008-44c0-bb19-c9bb04b8c5c9" providerId="ADAL" clId="{19C3AABE-7D73-4819-9AD2-041BF2E36587}" dt="2023-08-22T16:44:55.860" v="3725" actId="2696"/>
        <pc:sldMkLst>
          <pc:docMk/>
          <pc:sldMk cId="2630518223" sldId="1687"/>
        </pc:sldMkLst>
      </pc:sldChg>
      <pc:sldChg chg="addSp delSp modSp del mod modClrScheme modAnim chgLayout">
        <pc:chgData name="Sarasin, Elise" userId="051ede2b-3008-44c0-bb19-c9bb04b8c5c9" providerId="ADAL" clId="{19C3AABE-7D73-4819-9AD2-041BF2E36587}" dt="2023-07-26T19:50:11.836" v="1159" actId="47"/>
        <pc:sldMkLst>
          <pc:docMk/>
          <pc:sldMk cId="4175130931" sldId="1689"/>
        </pc:sldMkLst>
        <pc:spChg chg="del">
          <ac:chgData name="Sarasin, Elise" userId="051ede2b-3008-44c0-bb19-c9bb04b8c5c9" providerId="ADAL" clId="{19C3AABE-7D73-4819-9AD2-041BF2E36587}" dt="2023-07-26T19:37:43.771" v="812" actId="478"/>
          <ac:spMkLst>
            <pc:docMk/>
            <pc:sldMk cId="4175130931" sldId="1689"/>
            <ac:spMk id="2" creationId="{5BD6D175-4575-2422-0B7E-8253BC8FCAF3}"/>
          </ac:spMkLst>
        </pc:spChg>
        <pc:spChg chg="del mod">
          <ac:chgData name="Sarasin, Elise" userId="051ede2b-3008-44c0-bb19-c9bb04b8c5c9" providerId="ADAL" clId="{19C3AABE-7D73-4819-9AD2-041BF2E36587}" dt="2023-07-26T19:45:31.223" v="1045" actId="478"/>
          <ac:spMkLst>
            <pc:docMk/>
            <pc:sldMk cId="4175130931" sldId="1689"/>
            <ac:spMk id="3" creationId="{33A4D8FB-EA03-5791-3392-766D03AE02A8}"/>
          </ac:spMkLst>
        </pc:spChg>
        <pc:spChg chg="add mod ord">
          <ac:chgData name="Sarasin, Elise" userId="051ede2b-3008-44c0-bb19-c9bb04b8c5c9" providerId="ADAL" clId="{19C3AABE-7D73-4819-9AD2-041BF2E36587}" dt="2023-07-26T19:39:38.530" v="847" actId="700"/>
          <ac:spMkLst>
            <pc:docMk/>
            <pc:sldMk cId="4175130931" sldId="1689"/>
            <ac:spMk id="4" creationId="{2D8F73E2-D480-B237-7EA0-515EDE8D9779}"/>
          </ac:spMkLst>
        </pc:spChg>
        <pc:spChg chg="add del mod ord">
          <ac:chgData name="Sarasin, Elise" userId="051ede2b-3008-44c0-bb19-c9bb04b8c5c9" providerId="ADAL" clId="{19C3AABE-7D73-4819-9AD2-041BF2E36587}" dt="2023-07-26T19:39:38.530" v="847" actId="700"/>
          <ac:spMkLst>
            <pc:docMk/>
            <pc:sldMk cId="4175130931" sldId="1689"/>
            <ac:spMk id="5" creationId="{062E05F8-881E-42EB-CE1C-6F0EC571CFD5}"/>
          </ac:spMkLst>
        </pc:spChg>
        <pc:spChg chg="del mod">
          <ac:chgData name="Sarasin, Elise" userId="051ede2b-3008-44c0-bb19-c9bb04b8c5c9" providerId="ADAL" clId="{19C3AABE-7D73-4819-9AD2-041BF2E36587}" dt="2023-07-26T19:40:19.717" v="994" actId="478"/>
          <ac:spMkLst>
            <pc:docMk/>
            <pc:sldMk cId="4175130931" sldId="1689"/>
            <ac:spMk id="6" creationId="{F229618C-C0DE-E82D-9795-936AEE246E6D}"/>
          </ac:spMkLst>
        </pc:spChg>
        <pc:spChg chg="add mod">
          <ac:chgData name="Sarasin, Elise" userId="051ede2b-3008-44c0-bb19-c9bb04b8c5c9" providerId="ADAL" clId="{19C3AABE-7D73-4819-9AD2-041BF2E36587}" dt="2023-07-26T19:37:54.128" v="815"/>
          <ac:spMkLst>
            <pc:docMk/>
            <pc:sldMk cId="4175130931" sldId="1689"/>
            <ac:spMk id="7" creationId="{20351E8C-BFCB-580A-326F-5633C53667E6}"/>
          </ac:spMkLst>
        </pc:spChg>
        <pc:spChg chg="add mod">
          <ac:chgData name="Sarasin, Elise" userId="051ede2b-3008-44c0-bb19-c9bb04b8c5c9" providerId="ADAL" clId="{19C3AABE-7D73-4819-9AD2-041BF2E36587}" dt="2023-07-26T19:46:28.060" v="1116" actId="1038"/>
          <ac:spMkLst>
            <pc:docMk/>
            <pc:sldMk cId="4175130931" sldId="1689"/>
            <ac:spMk id="9" creationId="{F76D5A46-D61E-7038-E768-AF220278267D}"/>
          </ac:spMkLst>
        </pc:spChg>
        <pc:spChg chg="add mod ord">
          <ac:chgData name="Sarasin, Elise" userId="051ede2b-3008-44c0-bb19-c9bb04b8c5c9" providerId="ADAL" clId="{19C3AABE-7D73-4819-9AD2-041BF2E36587}" dt="2023-07-26T19:40:16.784" v="993" actId="20577"/>
          <ac:spMkLst>
            <pc:docMk/>
            <pc:sldMk cId="4175130931" sldId="1689"/>
            <ac:spMk id="11" creationId="{BDC33A64-B1C1-6A0C-E02A-295AB9FE35F2}"/>
          </ac:spMkLst>
        </pc:spChg>
        <pc:spChg chg="add del mod ord">
          <ac:chgData name="Sarasin, Elise" userId="051ede2b-3008-44c0-bb19-c9bb04b8c5c9" providerId="ADAL" clId="{19C3AABE-7D73-4819-9AD2-041BF2E36587}" dt="2023-07-26T19:40:24.004" v="995" actId="478"/>
          <ac:spMkLst>
            <pc:docMk/>
            <pc:sldMk cId="4175130931" sldId="1689"/>
            <ac:spMk id="12" creationId="{78FE77C4-51FC-0609-A1BD-D1FB586F7E7B}"/>
          </ac:spMkLst>
        </pc:spChg>
        <pc:spChg chg="del mod">
          <ac:chgData name="Sarasin, Elise" userId="051ede2b-3008-44c0-bb19-c9bb04b8c5c9" providerId="ADAL" clId="{19C3AABE-7D73-4819-9AD2-041BF2E36587}" dt="2023-07-26T19:45:43.657" v="1047" actId="478"/>
          <ac:spMkLst>
            <pc:docMk/>
            <pc:sldMk cId="4175130931" sldId="1689"/>
            <ac:spMk id="20" creationId="{3F98D2AB-04E5-4BED-BF81-9D2CBDCA26DC}"/>
          </ac:spMkLst>
        </pc:spChg>
        <pc:picChg chg="add mod">
          <ac:chgData name="Sarasin, Elise" userId="051ede2b-3008-44c0-bb19-c9bb04b8c5c9" providerId="ADAL" clId="{19C3AABE-7D73-4819-9AD2-041BF2E36587}" dt="2023-07-26T19:39:35.309" v="846" actId="1076"/>
          <ac:picMkLst>
            <pc:docMk/>
            <pc:sldMk cId="4175130931" sldId="1689"/>
            <ac:picMk id="8" creationId="{49AF979D-4EB5-2F9C-23C3-7E7465DBD0E2}"/>
          </ac:picMkLst>
        </pc:picChg>
        <pc:picChg chg="add del mod ord">
          <ac:chgData name="Sarasin, Elise" userId="051ede2b-3008-44c0-bb19-c9bb04b8c5c9" providerId="ADAL" clId="{19C3AABE-7D73-4819-9AD2-041BF2E36587}" dt="2023-07-26T19:41:30.344" v="1003" actId="478"/>
          <ac:picMkLst>
            <pc:docMk/>
            <pc:sldMk cId="4175130931" sldId="1689"/>
            <ac:picMk id="10" creationId="{8D09F940-59E4-8B28-EE93-EFD32385443E}"/>
          </ac:picMkLst>
        </pc:picChg>
        <pc:picChg chg="add del mod">
          <ac:chgData name="Sarasin, Elise" userId="051ede2b-3008-44c0-bb19-c9bb04b8c5c9" providerId="ADAL" clId="{19C3AABE-7D73-4819-9AD2-041BF2E36587}" dt="2023-07-26T19:48:08.117" v="1125" actId="478"/>
          <ac:picMkLst>
            <pc:docMk/>
            <pc:sldMk cId="4175130931" sldId="1689"/>
            <ac:picMk id="14" creationId="{5657DEC9-5864-48E3-3A1E-C36B33EA9B34}"/>
          </ac:picMkLst>
        </pc:picChg>
        <pc:picChg chg="add del mod">
          <ac:chgData name="Sarasin, Elise" userId="051ede2b-3008-44c0-bb19-c9bb04b8c5c9" providerId="ADAL" clId="{19C3AABE-7D73-4819-9AD2-041BF2E36587}" dt="2023-07-26T19:48:08.657" v="1126" actId="478"/>
          <ac:picMkLst>
            <pc:docMk/>
            <pc:sldMk cId="4175130931" sldId="1689"/>
            <ac:picMk id="16" creationId="{F5426DFC-4DA3-B28E-BFDE-FC467C2C6B66}"/>
          </ac:picMkLst>
        </pc:picChg>
        <pc:picChg chg="add mod">
          <ac:chgData name="Sarasin, Elise" userId="051ede2b-3008-44c0-bb19-c9bb04b8c5c9" providerId="ADAL" clId="{19C3AABE-7D73-4819-9AD2-041BF2E36587}" dt="2023-07-26T19:48:51.365" v="1138" actId="1076"/>
          <ac:picMkLst>
            <pc:docMk/>
            <pc:sldMk cId="4175130931" sldId="1689"/>
            <ac:picMk id="18" creationId="{1C907D9A-CE8E-D9DC-851E-C6C8769450B8}"/>
          </ac:picMkLst>
        </pc:picChg>
        <pc:picChg chg="mod">
          <ac:chgData name="Sarasin, Elise" userId="051ede2b-3008-44c0-bb19-c9bb04b8c5c9" providerId="ADAL" clId="{19C3AABE-7D73-4819-9AD2-041BF2E36587}" dt="2023-07-26T19:46:18.740" v="1105" actId="1076"/>
          <ac:picMkLst>
            <pc:docMk/>
            <pc:sldMk cId="4175130931" sldId="1689"/>
            <ac:picMk id="19" creationId="{7B827D80-A9E1-7845-B779-C52EE5330B92}"/>
          </ac:picMkLst>
        </pc:picChg>
        <pc:picChg chg="del">
          <ac:chgData name="Sarasin, Elise" userId="051ede2b-3008-44c0-bb19-c9bb04b8c5c9" providerId="ADAL" clId="{19C3AABE-7D73-4819-9AD2-041BF2E36587}" dt="2023-07-26T19:37:46.796" v="813" actId="478"/>
          <ac:picMkLst>
            <pc:docMk/>
            <pc:sldMk cId="4175130931" sldId="1689"/>
            <ac:picMk id="21" creationId="{4EF4E7B5-929C-4006-AEBE-ED659F621F96}"/>
          </ac:picMkLst>
        </pc:picChg>
        <pc:picChg chg="mod">
          <ac:chgData name="Sarasin, Elise" userId="051ede2b-3008-44c0-bb19-c9bb04b8c5c9" providerId="ADAL" clId="{19C3AABE-7D73-4819-9AD2-041BF2E36587}" dt="2023-07-26T19:46:18.740" v="1105" actId="1076"/>
          <ac:picMkLst>
            <pc:docMk/>
            <pc:sldMk cId="4175130931" sldId="1689"/>
            <ac:picMk id="2081" creationId="{00000000-0000-0000-0000-000000000000}"/>
          </ac:picMkLst>
        </pc:picChg>
        <pc:picChg chg="mod">
          <ac:chgData name="Sarasin, Elise" userId="051ede2b-3008-44c0-bb19-c9bb04b8c5c9" providerId="ADAL" clId="{19C3AABE-7D73-4819-9AD2-041BF2E36587}" dt="2023-07-26T19:46:18.740" v="1105" actId="1076"/>
          <ac:picMkLst>
            <pc:docMk/>
            <pc:sldMk cId="4175130931" sldId="1689"/>
            <ac:picMk id="2084" creationId="{00000000-0000-0000-0000-000000000000}"/>
          </ac:picMkLst>
        </pc:picChg>
        <pc:picChg chg="mod">
          <ac:chgData name="Sarasin, Elise" userId="051ede2b-3008-44c0-bb19-c9bb04b8c5c9" providerId="ADAL" clId="{19C3AABE-7D73-4819-9AD2-041BF2E36587}" dt="2023-07-26T19:46:18.740" v="1105" actId="1076"/>
          <ac:picMkLst>
            <pc:docMk/>
            <pc:sldMk cId="4175130931" sldId="1689"/>
            <ac:picMk id="2086" creationId="{00000000-0000-0000-0000-000000000000}"/>
          </ac:picMkLst>
        </pc:picChg>
        <pc:picChg chg="mod">
          <ac:chgData name="Sarasin, Elise" userId="051ede2b-3008-44c0-bb19-c9bb04b8c5c9" providerId="ADAL" clId="{19C3AABE-7D73-4819-9AD2-041BF2E36587}" dt="2023-07-26T19:46:18.740" v="1105" actId="1076"/>
          <ac:picMkLst>
            <pc:docMk/>
            <pc:sldMk cId="4175130931" sldId="1689"/>
            <ac:picMk id="2087" creationId="{00000000-0000-0000-0000-000000000000}"/>
          </ac:picMkLst>
        </pc:picChg>
        <pc:picChg chg="mod">
          <ac:chgData name="Sarasin, Elise" userId="051ede2b-3008-44c0-bb19-c9bb04b8c5c9" providerId="ADAL" clId="{19C3AABE-7D73-4819-9AD2-041BF2E36587}" dt="2023-07-26T19:46:18.740" v="1105" actId="1076"/>
          <ac:picMkLst>
            <pc:docMk/>
            <pc:sldMk cId="4175130931" sldId="1689"/>
            <ac:picMk id="2088" creationId="{00000000-0000-0000-0000-000000000000}"/>
          </ac:picMkLst>
        </pc:picChg>
        <pc:picChg chg="mod">
          <ac:chgData name="Sarasin, Elise" userId="051ede2b-3008-44c0-bb19-c9bb04b8c5c9" providerId="ADAL" clId="{19C3AABE-7D73-4819-9AD2-041BF2E36587}" dt="2023-07-26T19:46:18.740" v="1105" actId="1076"/>
          <ac:picMkLst>
            <pc:docMk/>
            <pc:sldMk cId="4175130931" sldId="1689"/>
            <ac:picMk id="2089" creationId="{00000000-0000-0000-0000-000000000000}"/>
          </ac:picMkLst>
        </pc:picChg>
        <pc:picChg chg="mod">
          <ac:chgData name="Sarasin, Elise" userId="051ede2b-3008-44c0-bb19-c9bb04b8c5c9" providerId="ADAL" clId="{19C3AABE-7D73-4819-9AD2-041BF2E36587}" dt="2023-07-26T19:46:18.740" v="1105" actId="1076"/>
          <ac:picMkLst>
            <pc:docMk/>
            <pc:sldMk cId="4175130931" sldId="1689"/>
            <ac:picMk id="2090" creationId="{00000000-0000-0000-0000-000000000000}"/>
          </ac:picMkLst>
        </pc:picChg>
        <pc:picChg chg="mod">
          <ac:chgData name="Sarasin, Elise" userId="051ede2b-3008-44c0-bb19-c9bb04b8c5c9" providerId="ADAL" clId="{19C3AABE-7D73-4819-9AD2-041BF2E36587}" dt="2023-07-26T19:46:18.740" v="1105" actId="1076"/>
          <ac:picMkLst>
            <pc:docMk/>
            <pc:sldMk cId="4175130931" sldId="1689"/>
            <ac:picMk id="2091" creationId="{00000000-0000-0000-0000-000000000000}"/>
          </ac:picMkLst>
        </pc:picChg>
        <pc:picChg chg="mod">
          <ac:chgData name="Sarasin, Elise" userId="051ede2b-3008-44c0-bb19-c9bb04b8c5c9" providerId="ADAL" clId="{19C3AABE-7D73-4819-9AD2-041BF2E36587}" dt="2023-07-26T19:46:18.740" v="1105" actId="1076"/>
          <ac:picMkLst>
            <pc:docMk/>
            <pc:sldMk cId="4175130931" sldId="1689"/>
            <ac:picMk id="2092" creationId="{00000000-0000-0000-0000-000000000000}"/>
          </ac:picMkLst>
        </pc:picChg>
        <pc:picChg chg="mod">
          <ac:chgData name="Sarasin, Elise" userId="051ede2b-3008-44c0-bb19-c9bb04b8c5c9" providerId="ADAL" clId="{19C3AABE-7D73-4819-9AD2-041BF2E36587}" dt="2023-07-26T19:46:18.740" v="1105" actId="1076"/>
          <ac:picMkLst>
            <pc:docMk/>
            <pc:sldMk cId="4175130931" sldId="1689"/>
            <ac:picMk id="2093" creationId="{00000000-0000-0000-0000-000000000000}"/>
          </ac:picMkLst>
        </pc:picChg>
        <pc:picChg chg="mod">
          <ac:chgData name="Sarasin, Elise" userId="051ede2b-3008-44c0-bb19-c9bb04b8c5c9" providerId="ADAL" clId="{19C3AABE-7D73-4819-9AD2-041BF2E36587}" dt="2023-07-26T19:46:18.740" v="1105" actId="1076"/>
          <ac:picMkLst>
            <pc:docMk/>
            <pc:sldMk cId="4175130931" sldId="1689"/>
            <ac:picMk id="2094" creationId="{00000000-0000-0000-0000-000000000000}"/>
          </ac:picMkLst>
        </pc:picChg>
        <pc:picChg chg="mod">
          <ac:chgData name="Sarasin, Elise" userId="051ede2b-3008-44c0-bb19-c9bb04b8c5c9" providerId="ADAL" clId="{19C3AABE-7D73-4819-9AD2-041BF2E36587}" dt="2023-07-26T19:46:18.740" v="1105" actId="1076"/>
          <ac:picMkLst>
            <pc:docMk/>
            <pc:sldMk cId="4175130931" sldId="1689"/>
            <ac:picMk id="2095" creationId="{00000000-0000-0000-0000-000000000000}"/>
          </ac:picMkLst>
        </pc:picChg>
        <pc:picChg chg="mod">
          <ac:chgData name="Sarasin, Elise" userId="051ede2b-3008-44c0-bb19-c9bb04b8c5c9" providerId="ADAL" clId="{19C3AABE-7D73-4819-9AD2-041BF2E36587}" dt="2023-07-26T19:46:18.740" v="1105" actId="1076"/>
          <ac:picMkLst>
            <pc:docMk/>
            <pc:sldMk cId="4175130931" sldId="1689"/>
            <ac:picMk id="2096" creationId="{00000000-0000-0000-0000-000000000000}"/>
          </ac:picMkLst>
        </pc:picChg>
        <pc:picChg chg="mod">
          <ac:chgData name="Sarasin, Elise" userId="051ede2b-3008-44c0-bb19-c9bb04b8c5c9" providerId="ADAL" clId="{19C3AABE-7D73-4819-9AD2-041BF2E36587}" dt="2023-07-26T19:46:18.740" v="1105" actId="1076"/>
          <ac:picMkLst>
            <pc:docMk/>
            <pc:sldMk cId="4175130931" sldId="1689"/>
            <ac:picMk id="2097" creationId="{00000000-0000-0000-0000-000000000000}"/>
          </ac:picMkLst>
        </pc:picChg>
        <pc:picChg chg="mod">
          <ac:chgData name="Sarasin, Elise" userId="051ede2b-3008-44c0-bb19-c9bb04b8c5c9" providerId="ADAL" clId="{19C3AABE-7D73-4819-9AD2-041BF2E36587}" dt="2023-07-26T19:46:18.740" v="1105" actId="1076"/>
          <ac:picMkLst>
            <pc:docMk/>
            <pc:sldMk cId="4175130931" sldId="1689"/>
            <ac:picMk id="2098" creationId="{00000000-0000-0000-0000-000000000000}"/>
          </ac:picMkLst>
        </pc:picChg>
        <pc:picChg chg="mod">
          <ac:chgData name="Sarasin, Elise" userId="051ede2b-3008-44c0-bb19-c9bb04b8c5c9" providerId="ADAL" clId="{19C3AABE-7D73-4819-9AD2-041BF2E36587}" dt="2023-07-26T19:46:18.740" v="1105" actId="1076"/>
          <ac:picMkLst>
            <pc:docMk/>
            <pc:sldMk cId="4175130931" sldId="1689"/>
            <ac:picMk id="2099" creationId="{00000000-0000-0000-0000-000000000000}"/>
          </ac:picMkLst>
        </pc:picChg>
      </pc:sldChg>
      <pc:sldChg chg="addSp delSp modSp del mod modClrScheme modAnim modShow chgLayout">
        <pc:chgData name="Sarasin, Elise" userId="051ede2b-3008-44c0-bb19-c9bb04b8c5c9" providerId="ADAL" clId="{19C3AABE-7D73-4819-9AD2-041BF2E36587}" dt="2023-07-27T17:08:55.411" v="3676" actId="47"/>
        <pc:sldMkLst>
          <pc:docMk/>
          <pc:sldMk cId="3636089810" sldId="1691"/>
        </pc:sldMkLst>
        <pc:spChg chg="mod ord">
          <ac:chgData name="Sarasin, Elise" userId="051ede2b-3008-44c0-bb19-c9bb04b8c5c9" providerId="ADAL" clId="{19C3AABE-7D73-4819-9AD2-041BF2E36587}" dt="2023-07-26T20:08:00.289" v="1187" actId="700"/>
          <ac:spMkLst>
            <pc:docMk/>
            <pc:sldMk cId="3636089810" sldId="1691"/>
            <ac:spMk id="2" creationId="{00000000-0000-0000-0000-000000000000}"/>
          </ac:spMkLst>
        </pc:spChg>
        <pc:spChg chg="del mod">
          <ac:chgData name="Sarasin, Elise" userId="051ede2b-3008-44c0-bb19-c9bb04b8c5c9" providerId="ADAL" clId="{19C3AABE-7D73-4819-9AD2-041BF2E36587}" dt="2023-07-26T20:09:32.073" v="1476" actId="478"/>
          <ac:spMkLst>
            <pc:docMk/>
            <pc:sldMk cId="3636089810" sldId="1691"/>
            <ac:spMk id="6" creationId="{D5502E32-FDB6-6039-D9DF-7F809D6EF870}"/>
          </ac:spMkLst>
        </pc:spChg>
        <pc:spChg chg="mod">
          <ac:chgData name="Sarasin, Elise" userId="051ede2b-3008-44c0-bb19-c9bb04b8c5c9" providerId="ADAL" clId="{19C3AABE-7D73-4819-9AD2-041BF2E36587}" dt="2023-07-26T20:04:06.178" v="1163"/>
          <ac:spMkLst>
            <pc:docMk/>
            <pc:sldMk cId="3636089810" sldId="1691"/>
            <ac:spMk id="8" creationId="{7D279CB1-861D-9C7B-63A9-BEC94B470CCC}"/>
          </ac:spMkLst>
        </pc:spChg>
        <pc:spChg chg="add del mod ord">
          <ac:chgData name="Sarasin, Elise" userId="051ede2b-3008-44c0-bb19-c9bb04b8c5c9" providerId="ADAL" clId="{19C3AABE-7D73-4819-9AD2-041BF2E36587}" dt="2023-07-26T20:08:04.396" v="1188" actId="478"/>
          <ac:spMkLst>
            <pc:docMk/>
            <pc:sldMk cId="3636089810" sldId="1691"/>
            <ac:spMk id="11" creationId="{28451884-A262-D1EA-64C1-DE11380AA31C}"/>
          </ac:spMkLst>
        </pc:spChg>
        <pc:spChg chg="add mod ord">
          <ac:chgData name="Sarasin, Elise" userId="051ede2b-3008-44c0-bb19-c9bb04b8c5c9" providerId="ADAL" clId="{19C3AABE-7D73-4819-9AD2-041BF2E36587}" dt="2023-07-26T20:11:24.619" v="1502" actId="1076"/>
          <ac:spMkLst>
            <pc:docMk/>
            <pc:sldMk cId="3636089810" sldId="1691"/>
            <ac:spMk id="12" creationId="{24DA2361-8793-43E6-431A-0BCFD965B4C7}"/>
          </ac:spMkLst>
        </pc:spChg>
        <pc:spChg chg="mod">
          <ac:chgData name="Sarasin, Elise" userId="051ede2b-3008-44c0-bb19-c9bb04b8c5c9" providerId="ADAL" clId="{19C3AABE-7D73-4819-9AD2-041BF2E36587}" dt="2023-07-26T20:05:48.965" v="1169" actId="14100"/>
          <ac:spMkLst>
            <pc:docMk/>
            <pc:sldMk cId="3636089810" sldId="1691"/>
            <ac:spMk id="13" creationId="{00000000-0000-0000-0000-000000000000}"/>
          </ac:spMkLst>
        </pc:spChg>
        <pc:spChg chg="mod">
          <ac:chgData name="Sarasin, Elise" userId="051ede2b-3008-44c0-bb19-c9bb04b8c5c9" providerId="ADAL" clId="{19C3AABE-7D73-4819-9AD2-041BF2E36587}" dt="2023-07-26T20:10:42.638" v="1496" actId="465"/>
          <ac:spMkLst>
            <pc:docMk/>
            <pc:sldMk cId="3636089810" sldId="1691"/>
            <ac:spMk id="14" creationId="{00000000-0000-0000-0000-000000000000}"/>
          </ac:spMkLst>
        </pc:spChg>
        <pc:spChg chg="mod">
          <ac:chgData name="Sarasin, Elise" userId="051ede2b-3008-44c0-bb19-c9bb04b8c5c9" providerId="ADAL" clId="{19C3AABE-7D73-4819-9AD2-041BF2E36587}" dt="2023-07-26T20:10:42.638" v="1496" actId="465"/>
          <ac:spMkLst>
            <pc:docMk/>
            <pc:sldMk cId="3636089810" sldId="1691"/>
            <ac:spMk id="15" creationId="{00000000-0000-0000-0000-000000000000}"/>
          </ac:spMkLst>
        </pc:spChg>
        <pc:spChg chg="mod">
          <ac:chgData name="Sarasin, Elise" userId="051ede2b-3008-44c0-bb19-c9bb04b8c5c9" providerId="ADAL" clId="{19C3AABE-7D73-4819-9AD2-041BF2E36587}" dt="2023-07-26T20:10:42.638" v="1496" actId="465"/>
          <ac:spMkLst>
            <pc:docMk/>
            <pc:sldMk cId="3636089810" sldId="1691"/>
            <ac:spMk id="16" creationId="{00000000-0000-0000-0000-000000000000}"/>
          </ac:spMkLst>
        </pc:spChg>
        <pc:spChg chg="mod">
          <ac:chgData name="Sarasin, Elise" userId="051ede2b-3008-44c0-bb19-c9bb04b8c5c9" providerId="ADAL" clId="{19C3AABE-7D73-4819-9AD2-041BF2E36587}" dt="2023-07-26T20:10:42.638" v="1496" actId="465"/>
          <ac:spMkLst>
            <pc:docMk/>
            <pc:sldMk cId="3636089810" sldId="1691"/>
            <ac:spMk id="21" creationId="{00000000-0000-0000-0000-000000000000}"/>
          </ac:spMkLst>
        </pc:spChg>
        <pc:spChg chg="mod">
          <ac:chgData name="Sarasin, Elise" userId="051ede2b-3008-44c0-bb19-c9bb04b8c5c9" providerId="ADAL" clId="{19C3AABE-7D73-4819-9AD2-041BF2E36587}" dt="2023-07-26T20:10:42.638" v="1496" actId="465"/>
          <ac:spMkLst>
            <pc:docMk/>
            <pc:sldMk cId="3636089810" sldId="1691"/>
            <ac:spMk id="22" creationId="{00000000-0000-0000-0000-000000000000}"/>
          </ac:spMkLst>
        </pc:spChg>
        <pc:spChg chg="mod">
          <ac:chgData name="Sarasin, Elise" userId="051ede2b-3008-44c0-bb19-c9bb04b8c5c9" providerId="ADAL" clId="{19C3AABE-7D73-4819-9AD2-041BF2E36587}" dt="2023-07-26T20:06:08.429" v="1176" actId="14861"/>
          <ac:spMkLst>
            <pc:docMk/>
            <pc:sldMk cId="3636089810" sldId="1691"/>
            <ac:spMk id="23" creationId="{00000000-0000-0000-0000-000000000000}"/>
          </ac:spMkLst>
        </pc:spChg>
        <pc:spChg chg="mod">
          <ac:chgData name="Sarasin, Elise" userId="051ede2b-3008-44c0-bb19-c9bb04b8c5c9" providerId="ADAL" clId="{19C3AABE-7D73-4819-9AD2-041BF2E36587}" dt="2023-07-26T20:11:25.950" v="1503"/>
          <ac:spMkLst>
            <pc:docMk/>
            <pc:sldMk cId="3636089810" sldId="1691"/>
            <ac:spMk id="24" creationId="{2B51CC60-0261-4925-1093-1A6954FBE3BF}"/>
          </ac:spMkLst>
        </pc:spChg>
        <pc:spChg chg="del mod">
          <ac:chgData name="Sarasin, Elise" userId="051ede2b-3008-44c0-bb19-c9bb04b8c5c9" providerId="ADAL" clId="{19C3AABE-7D73-4819-9AD2-041BF2E36587}" dt="2023-07-26T20:11:29.994" v="1504" actId="478"/>
          <ac:spMkLst>
            <pc:docMk/>
            <pc:sldMk cId="3636089810" sldId="1691"/>
            <ac:spMk id="25" creationId="{00000000-0000-0000-0000-000000000000}"/>
          </ac:spMkLst>
        </pc:spChg>
        <pc:spChg chg="add mod">
          <ac:chgData name="Sarasin, Elise" userId="051ede2b-3008-44c0-bb19-c9bb04b8c5c9" providerId="ADAL" clId="{19C3AABE-7D73-4819-9AD2-041BF2E36587}" dt="2023-07-26T20:11:43.927" v="1507" actId="2085"/>
          <ac:spMkLst>
            <pc:docMk/>
            <pc:sldMk cId="3636089810" sldId="1691"/>
            <ac:spMk id="26" creationId="{F8278A6A-A0D1-F228-C59E-99D18DC13487}"/>
          </ac:spMkLst>
        </pc:spChg>
        <pc:spChg chg="add mod">
          <ac:chgData name="Sarasin, Elise" userId="051ede2b-3008-44c0-bb19-c9bb04b8c5c9" providerId="ADAL" clId="{19C3AABE-7D73-4819-9AD2-041BF2E36587}" dt="2023-07-26T20:13:03.909" v="1526" actId="14100"/>
          <ac:spMkLst>
            <pc:docMk/>
            <pc:sldMk cId="3636089810" sldId="1691"/>
            <ac:spMk id="27" creationId="{C10BC525-1924-148B-486D-B61B541D9CCF}"/>
          </ac:spMkLst>
        </pc:spChg>
        <pc:spChg chg="add del mod">
          <ac:chgData name="Sarasin, Elise" userId="051ede2b-3008-44c0-bb19-c9bb04b8c5c9" providerId="ADAL" clId="{19C3AABE-7D73-4819-9AD2-041BF2E36587}" dt="2023-07-26T20:14:07.493" v="1543" actId="21"/>
          <ac:spMkLst>
            <pc:docMk/>
            <pc:sldMk cId="3636089810" sldId="1691"/>
            <ac:spMk id="28" creationId="{01B9A85B-2AFE-ECF8-83AD-E99143422261}"/>
          </ac:spMkLst>
        </pc:spChg>
        <pc:grpChg chg="add del mod">
          <ac:chgData name="Sarasin, Elise" userId="051ede2b-3008-44c0-bb19-c9bb04b8c5c9" providerId="ADAL" clId="{19C3AABE-7D73-4819-9AD2-041BF2E36587}" dt="2023-07-26T20:08:13.259" v="1190" actId="478"/>
          <ac:grpSpMkLst>
            <pc:docMk/>
            <pc:sldMk cId="3636089810" sldId="1691"/>
            <ac:grpSpMk id="4" creationId="{44B55E8E-41EE-1AE9-C82E-365D475F7F6A}"/>
          </ac:grpSpMkLst>
        </pc:grpChg>
        <pc:grpChg chg="add mod ord">
          <ac:chgData name="Sarasin, Elise" userId="051ede2b-3008-44c0-bb19-c9bb04b8c5c9" providerId="ADAL" clId="{19C3AABE-7D73-4819-9AD2-041BF2E36587}" dt="2023-07-26T20:12:55.507" v="1523" actId="14100"/>
          <ac:grpSpMkLst>
            <pc:docMk/>
            <pc:sldMk cId="3636089810" sldId="1691"/>
            <ac:grpSpMk id="18" creationId="{D876045F-AE95-B201-174A-C10C28A9BB6A}"/>
          </ac:grpSpMkLst>
        </pc:grpChg>
        <pc:picChg chg="add del mod">
          <ac:chgData name="Sarasin, Elise" userId="051ede2b-3008-44c0-bb19-c9bb04b8c5c9" providerId="ADAL" clId="{19C3AABE-7D73-4819-9AD2-041BF2E36587}" dt="2023-07-26T20:08:12.546" v="1189" actId="478"/>
          <ac:picMkLst>
            <pc:docMk/>
            <pc:sldMk cId="3636089810" sldId="1691"/>
            <ac:picMk id="3" creationId="{EF50058F-16F2-2F02-0356-1A3877F21C1B}"/>
          </ac:picMkLst>
        </pc:picChg>
        <pc:picChg chg="mod">
          <ac:chgData name="Sarasin, Elise" userId="051ede2b-3008-44c0-bb19-c9bb04b8c5c9" providerId="ADAL" clId="{19C3AABE-7D73-4819-9AD2-041BF2E36587}" dt="2023-07-26T20:04:06.178" v="1163"/>
          <ac:picMkLst>
            <pc:docMk/>
            <pc:sldMk cId="3636089810" sldId="1691"/>
            <ac:picMk id="5" creationId="{6759CBCD-7D33-1039-3938-D7486993DDF6}"/>
          </ac:picMkLst>
        </pc:picChg>
        <pc:picChg chg="mod">
          <ac:chgData name="Sarasin, Elise" userId="051ede2b-3008-44c0-bb19-c9bb04b8c5c9" providerId="ADAL" clId="{19C3AABE-7D73-4819-9AD2-041BF2E36587}" dt="2023-07-26T20:04:06.178" v="1163"/>
          <ac:picMkLst>
            <pc:docMk/>
            <pc:sldMk cId="3636089810" sldId="1691"/>
            <ac:picMk id="7" creationId="{4579EE80-0E5C-7932-8B7C-A875F0585D0B}"/>
          </ac:picMkLst>
        </pc:picChg>
        <pc:picChg chg="add del mod">
          <ac:chgData name="Sarasin, Elise" userId="051ede2b-3008-44c0-bb19-c9bb04b8c5c9" providerId="ADAL" clId="{19C3AABE-7D73-4819-9AD2-041BF2E36587}" dt="2023-07-26T20:11:10.155" v="1501" actId="478"/>
          <ac:picMkLst>
            <pc:docMk/>
            <pc:sldMk cId="3636089810" sldId="1691"/>
            <ac:picMk id="9" creationId="{4B4A8946-8FA2-59EF-221C-753FF0A7D7C1}"/>
          </ac:picMkLst>
        </pc:picChg>
        <pc:picChg chg="add del mod">
          <ac:chgData name="Sarasin, Elise" userId="051ede2b-3008-44c0-bb19-c9bb04b8c5c9" providerId="ADAL" clId="{19C3AABE-7D73-4819-9AD2-041BF2E36587}" dt="2023-07-26T20:11:09.417" v="1500" actId="478"/>
          <ac:picMkLst>
            <pc:docMk/>
            <pc:sldMk cId="3636089810" sldId="1691"/>
            <ac:picMk id="10" creationId="{B13D456C-987D-249C-4FBA-0E3C338099BF}"/>
          </ac:picMkLst>
        </pc:picChg>
        <pc:picChg chg="add mod">
          <ac:chgData name="Sarasin, Elise" userId="051ede2b-3008-44c0-bb19-c9bb04b8c5c9" providerId="ADAL" clId="{19C3AABE-7D73-4819-9AD2-041BF2E36587}" dt="2023-07-26T20:12:59.637" v="1525" actId="1076"/>
          <ac:picMkLst>
            <pc:docMk/>
            <pc:sldMk cId="3636089810" sldId="1691"/>
            <ac:picMk id="17" creationId="{6D21B307-BA93-8737-364F-ACBB55CB6734}"/>
          </ac:picMkLst>
        </pc:picChg>
        <pc:picChg chg="mod">
          <ac:chgData name="Sarasin, Elise" userId="051ede2b-3008-44c0-bb19-c9bb04b8c5c9" providerId="ADAL" clId="{19C3AABE-7D73-4819-9AD2-041BF2E36587}" dt="2023-07-26T20:11:25.950" v="1503"/>
          <ac:picMkLst>
            <pc:docMk/>
            <pc:sldMk cId="3636089810" sldId="1691"/>
            <ac:picMk id="19" creationId="{013A2E1B-02A9-16C8-E0F0-7F8E6FE9041B}"/>
          </ac:picMkLst>
        </pc:picChg>
        <pc:picChg chg="mod">
          <ac:chgData name="Sarasin, Elise" userId="051ede2b-3008-44c0-bb19-c9bb04b8c5c9" providerId="ADAL" clId="{19C3AABE-7D73-4819-9AD2-041BF2E36587}" dt="2023-07-26T20:11:25.950" v="1503"/>
          <ac:picMkLst>
            <pc:docMk/>
            <pc:sldMk cId="3636089810" sldId="1691"/>
            <ac:picMk id="20" creationId="{7A5D18A6-02F2-F04F-C324-165962BE732B}"/>
          </ac:picMkLst>
        </pc:picChg>
        <pc:picChg chg="del mod modCrop">
          <ac:chgData name="Sarasin, Elise" userId="051ede2b-3008-44c0-bb19-c9bb04b8c5c9" providerId="ADAL" clId="{19C3AABE-7D73-4819-9AD2-041BF2E36587}" dt="2023-07-26T20:11:08.955" v="1499" actId="478"/>
          <ac:picMkLst>
            <pc:docMk/>
            <pc:sldMk cId="3636089810" sldId="1691"/>
            <ac:picMk id="29" creationId="{00000000-0000-0000-0000-000000000000}"/>
          </ac:picMkLst>
        </pc:picChg>
      </pc:sldChg>
      <pc:sldChg chg="delSp modSp mod">
        <pc:chgData name="Sarasin, Elise" userId="051ede2b-3008-44c0-bb19-c9bb04b8c5c9" providerId="ADAL" clId="{19C3AABE-7D73-4819-9AD2-041BF2E36587}" dt="2023-07-27T16:56:25.576" v="3391" actId="20577"/>
        <pc:sldMkLst>
          <pc:docMk/>
          <pc:sldMk cId="2645622298" sldId="1692"/>
        </pc:sldMkLst>
        <pc:spChg chg="mod">
          <ac:chgData name="Sarasin, Elise" userId="051ede2b-3008-44c0-bb19-c9bb04b8c5c9" providerId="ADAL" clId="{19C3AABE-7D73-4819-9AD2-041BF2E36587}" dt="2023-07-27T16:56:25.576" v="3391" actId="20577"/>
          <ac:spMkLst>
            <pc:docMk/>
            <pc:sldMk cId="2645622298" sldId="1692"/>
            <ac:spMk id="2" creationId="{80EE573E-7600-6E2F-B66D-F18D9386C32C}"/>
          </ac:spMkLst>
        </pc:spChg>
        <pc:spChg chg="del">
          <ac:chgData name="Sarasin, Elise" userId="051ede2b-3008-44c0-bb19-c9bb04b8c5c9" providerId="ADAL" clId="{19C3AABE-7D73-4819-9AD2-041BF2E36587}" dt="2023-07-27T16:56:22.484" v="3390" actId="478"/>
          <ac:spMkLst>
            <pc:docMk/>
            <pc:sldMk cId="2645622298" sldId="1692"/>
            <ac:spMk id="5" creationId="{F6CCC27E-B693-C88E-902A-D88D28AD9102}"/>
          </ac:spMkLst>
        </pc:spChg>
      </pc:sldChg>
      <pc:sldChg chg="add del">
        <pc:chgData name="Sarasin, Elise" userId="051ede2b-3008-44c0-bb19-c9bb04b8c5c9" providerId="ADAL" clId="{19C3AABE-7D73-4819-9AD2-041BF2E36587}" dt="2023-08-22T16:44:52.734" v="3724" actId="2696"/>
        <pc:sldMkLst>
          <pc:docMk/>
          <pc:sldMk cId="3858363801" sldId="1696"/>
        </pc:sldMkLst>
      </pc:sldChg>
      <pc:sldChg chg="add mod modShow">
        <pc:chgData name="Sarasin, Elise" userId="051ede2b-3008-44c0-bb19-c9bb04b8c5c9" providerId="ADAL" clId="{19C3AABE-7D73-4819-9AD2-041BF2E36587}" dt="2023-07-26T18:33:10.028" v="67" actId="729"/>
        <pc:sldMkLst>
          <pc:docMk/>
          <pc:sldMk cId="1133528239" sldId="1697"/>
        </pc:sldMkLst>
      </pc:sldChg>
      <pc:sldChg chg="del">
        <pc:chgData name="Sarasin, Elise" userId="051ede2b-3008-44c0-bb19-c9bb04b8c5c9" providerId="ADAL" clId="{19C3AABE-7D73-4819-9AD2-041BF2E36587}" dt="2023-08-22T16:46:08.006" v="3768" actId="2696"/>
        <pc:sldMkLst>
          <pc:docMk/>
          <pc:sldMk cId="3086576131" sldId="1842"/>
        </pc:sldMkLst>
      </pc:sldChg>
      <pc:sldChg chg="add del">
        <pc:chgData name="Sarasin, Elise" userId="051ede2b-3008-44c0-bb19-c9bb04b8c5c9" providerId="ADAL" clId="{19C3AABE-7D73-4819-9AD2-041BF2E36587}" dt="2023-07-26T18:52:09.200" v="262" actId="47"/>
        <pc:sldMkLst>
          <pc:docMk/>
          <pc:sldMk cId="985605057" sldId="1843"/>
        </pc:sldMkLst>
      </pc:sldChg>
      <pc:sldChg chg="addSp delSp modSp new mod modAnim">
        <pc:chgData name="Sarasin, Elise" userId="051ede2b-3008-44c0-bb19-c9bb04b8c5c9" providerId="ADAL" clId="{19C3AABE-7D73-4819-9AD2-041BF2E36587}" dt="2023-07-26T18:49:09.574" v="216"/>
        <pc:sldMkLst>
          <pc:docMk/>
          <pc:sldMk cId="3814199959" sldId="1844"/>
        </pc:sldMkLst>
        <pc:spChg chg="mod">
          <ac:chgData name="Sarasin, Elise" userId="051ede2b-3008-44c0-bb19-c9bb04b8c5c9" providerId="ADAL" clId="{19C3AABE-7D73-4819-9AD2-041BF2E36587}" dt="2023-07-26T18:39:10.393" v="100" actId="20577"/>
          <ac:spMkLst>
            <pc:docMk/>
            <pc:sldMk cId="3814199959" sldId="1844"/>
            <ac:spMk id="2" creationId="{67DDB2B4-9A7B-76C7-4D5A-22729A7FE3F0}"/>
          </ac:spMkLst>
        </pc:spChg>
        <pc:spChg chg="del">
          <ac:chgData name="Sarasin, Elise" userId="051ede2b-3008-44c0-bb19-c9bb04b8c5c9" providerId="ADAL" clId="{19C3AABE-7D73-4819-9AD2-041BF2E36587}" dt="2023-07-26T18:42:53.407" v="141" actId="478"/>
          <ac:spMkLst>
            <pc:docMk/>
            <pc:sldMk cId="3814199959" sldId="1844"/>
            <ac:spMk id="3" creationId="{CFAEF701-9EB8-562D-D173-E54E0D33D083}"/>
          </ac:spMkLst>
        </pc:spChg>
        <pc:spChg chg="add mod">
          <ac:chgData name="Sarasin, Elise" userId="051ede2b-3008-44c0-bb19-c9bb04b8c5c9" providerId="ADAL" clId="{19C3AABE-7D73-4819-9AD2-041BF2E36587}" dt="2023-07-26T18:47:41.467" v="195" actId="1076"/>
          <ac:spMkLst>
            <pc:docMk/>
            <pc:sldMk cId="3814199959" sldId="1844"/>
            <ac:spMk id="6" creationId="{AEF26A81-8F2B-21BB-EF44-17B286D4009B}"/>
          </ac:spMkLst>
        </pc:spChg>
        <pc:spChg chg="add mod">
          <ac:chgData name="Sarasin, Elise" userId="051ede2b-3008-44c0-bb19-c9bb04b8c5c9" providerId="ADAL" clId="{19C3AABE-7D73-4819-9AD2-041BF2E36587}" dt="2023-07-26T18:43:13.045" v="149" actId="14100"/>
          <ac:spMkLst>
            <pc:docMk/>
            <pc:sldMk cId="3814199959" sldId="1844"/>
            <ac:spMk id="8" creationId="{E94794D8-BBD9-1FD0-9A3A-7C1104B67F00}"/>
          </ac:spMkLst>
        </pc:spChg>
        <pc:picChg chg="add mod">
          <ac:chgData name="Sarasin, Elise" userId="051ede2b-3008-44c0-bb19-c9bb04b8c5c9" providerId="ADAL" clId="{19C3AABE-7D73-4819-9AD2-041BF2E36587}" dt="2023-07-26T18:43:29.827" v="153" actId="1076"/>
          <ac:picMkLst>
            <pc:docMk/>
            <pc:sldMk cId="3814199959" sldId="1844"/>
            <ac:picMk id="4" creationId="{4E18013E-F1F5-2947-E49D-67A4CBD3F1D0}"/>
          </ac:picMkLst>
        </pc:picChg>
        <pc:picChg chg="add del mod">
          <ac:chgData name="Sarasin, Elise" userId="051ede2b-3008-44c0-bb19-c9bb04b8c5c9" providerId="ADAL" clId="{19C3AABE-7D73-4819-9AD2-041BF2E36587}" dt="2023-07-26T18:40:01.720" v="107" actId="478"/>
          <ac:picMkLst>
            <pc:docMk/>
            <pc:sldMk cId="3814199959" sldId="1844"/>
            <ac:picMk id="5" creationId="{1BDB4901-D5AA-C9F6-28B9-1EB7C3A0DDE7}"/>
          </ac:picMkLst>
        </pc:picChg>
        <pc:picChg chg="add del mod">
          <ac:chgData name="Sarasin, Elise" userId="051ede2b-3008-44c0-bb19-c9bb04b8c5c9" providerId="ADAL" clId="{19C3AABE-7D73-4819-9AD2-041BF2E36587}" dt="2023-07-26T18:42:46.792" v="139" actId="478"/>
          <ac:picMkLst>
            <pc:docMk/>
            <pc:sldMk cId="3814199959" sldId="1844"/>
            <ac:picMk id="7" creationId="{8F6C1883-149D-9A54-4132-93FD35511E7D}"/>
          </ac:picMkLst>
        </pc:picChg>
        <pc:picChg chg="add mod ord modCrop">
          <ac:chgData name="Sarasin, Elise" userId="051ede2b-3008-44c0-bb19-c9bb04b8c5c9" providerId="ADAL" clId="{19C3AABE-7D73-4819-9AD2-041BF2E36587}" dt="2023-07-26T18:43:03.424" v="146" actId="1076"/>
          <ac:picMkLst>
            <pc:docMk/>
            <pc:sldMk cId="3814199959" sldId="1844"/>
            <ac:picMk id="10" creationId="{95C2F272-D77F-969B-3BC6-DCD3AF55F96A}"/>
          </ac:picMkLst>
        </pc:picChg>
        <pc:picChg chg="add mod">
          <ac:chgData name="Sarasin, Elise" userId="051ede2b-3008-44c0-bb19-c9bb04b8c5c9" providerId="ADAL" clId="{19C3AABE-7D73-4819-9AD2-041BF2E36587}" dt="2023-07-26T18:46:18.342" v="174" actId="1076"/>
          <ac:picMkLst>
            <pc:docMk/>
            <pc:sldMk cId="3814199959" sldId="1844"/>
            <ac:picMk id="12" creationId="{BAF58B90-22C9-55E4-A80B-D607D61C25D1}"/>
          </ac:picMkLst>
        </pc:picChg>
        <pc:picChg chg="add mod">
          <ac:chgData name="Sarasin, Elise" userId="051ede2b-3008-44c0-bb19-c9bb04b8c5c9" providerId="ADAL" clId="{19C3AABE-7D73-4819-9AD2-041BF2E36587}" dt="2023-07-26T18:46:20.228" v="175" actId="1076"/>
          <ac:picMkLst>
            <pc:docMk/>
            <pc:sldMk cId="3814199959" sldId="1844"/>
            <ac:picMk id="14" creationId="{AD0C00D5-58F5-ADA2-F9AF-8477D0A5BC1C}"/>
          </ac:picMkLst>
        </pc:picChg>
        <pc:picChg chg="add mod">
          <ac:chgData name="Sarasin, Elise" userId="051ede2b-3008-44c0-bb19-c9bb04b8c5c9" providerId="ADAL" clId="{19C3AABE-7D73-4819-9AD2-041BF2E36587}" dt="2023-07-26T18:46:47.112" v="182" actId="14100"/>
          <ac:picMkLst>
            <pc:docMk/>
            <pc:sldMk cId="3814199959" sldId="1844"/>
            <ac:picMk id="16" creationId="{B07DFE3C-BF48-8308-1727-04C299F15D4E}"/>
          </ac:picMkLst>
        </pc:picChg>
        <pc:picChg chg="add mod">
          <ac:chgData name="Sarasin, Elise" userId="051ede2b-3008-44c0-bb19-c9bb04b8c5c9" providerId="ADAL" clId="{19C3AABE-7D73-4819-9AD2-041BF2E36587}" dt="2023-07-26T18:47:33.354" v="193" actId="1076"/>
          <ac:picMkLst>
            <pc:docMk/>
            <pc:sldMk cId="3814199959" sldId="1844"/>
            <ac:picMk id="18" creationId="{6BAD15AB-E3D9-537E-9B0D-58432C10D10E}"/>
          </ac:picMkLst>
        </pc:picChg>
        <pc:picChg chg="add mod">
          <ac:chgData name="Sarasin, Elise" userId="051ede2b-3008-44c0-bb19-c9bb04b8c5c9" providerId="ADAL" clId="{19C3AABE-7D73-4819-9AD2-041BF2E36587}" dt="2023-07-26T18:47:35.081" v="194" actId="1076"/>
          <ac:picMkLst>
            <pc:docMk/>
            <pc:sldMk cId="3814199959" sldId="1844"/>
            <ac:picMk id="20" creationId="{4A1BED46-A3BF-9BE6-CED1-189BC056DE57}"/>
          </ac:picMkLst>
        </pc:picChg>
        <pc:picChg chg="add mod">
          <ac:chgData name="Sarasin, Elise" userId="051ede2b-3008-44c0-bb19-c9bb04b8c5c9" providerId="ADAL" clId="{19C3AABE-7D73-4819-9AD2-041BF2E36587}" dt="2023-07-26T18:45:57.528" v="167" actId="1076"/>
          <ac:picMkLst>
            <pc:docMk/>
            <pc:sldMk cId="3814199959" sldId="1844"/>
            <ac:picMk id="2050" creationId="{BEBDB3B4-75D3-FDD2-DEE2-4A772EE854A1}"/>
          </ac:picMkLst>
        </pc:picChg>
        <pc:picChg chg="add mod">
          <ac:chgData name="Sarasin, Elise" userId="051ede2b-3008-44c0-bb19-c9bb04b8c5c9" providerId="ADAL" clId="{19C3AABE-7D73-4819-9AD2-041BF2E36587}" dt="2023-07-26T18:43:32.704" v="154" actId="1076"/>
          <ac:picMkLst>
            <pc:docMk/>
            <pc:sldMk cId="3814199959" sldId="1844"/>
            <ac:picMk id="2052" creationId="{47A8E9F3-964F-FA6A-80B2-421DC8D798FA}"/>
          </ac:picMkLst>
        </pc:picChg>
      </pc:sldChg>
      <pc:sldChg chg="addSp delSp modSp add mod delAnim modAnim">
        <pc:chgData name="Sarasin, Elise" userId="051ede2b-3008-44c0-bb19-c9bb04b8c5c9" providerId="ADAL" clId="{19C3AABE-7D73-4819-9AD2-041BF2E36587}" dt="2023-07-26T18:56:13.813" v="284"/>
        <pc:sldMkLst>
          <pc:docMk/>
          <pc:sldMk cId="1614831229" sldId="1845"/>
        </pc:sldMkLst>
        <pc:spChg chg="mod">
          <ac:chgData name="Sarasin, Elise" userId="051ede2b-3008-44c0-bb19-c9bb04b8c5c9" providerId="ADAL" clId="{19C3AABE-7D73-4819-9AD2-041BF2E36587}" dt="2023-07-26T18:50:41.316" v="225" actId="207"/>
          <ac:spMkLst>
            <pc:docMk/>
            <pc:sldMk cId="1614831229" sldId="1845"/>
            <ac:spMk id="6" creationId="{AEF26A81-8F2B-21BB-EF44-17B286D4009B}"/>
          </ac:spMkLst>
        </pc:spChg>
        <pc:spChg chg="mod">
          <ac:chgData name="Sarasin, Elise" userId="051ede2b-3008-44c0-bb19-c9bb04b8c5c9" providerId="ADAL" clId="{19C3AABE-7D73-4819-9AD2-041BF2E36587}" dt="2023-07-26T18:51:47.216" v="251" actId="14100"/>
          <ac:spMkLst>
            <pc:docMk/>
            <pc:sldMk cId="1614831229" sldId="1845"/>
            <ac:spMk id="8" creationId="{E94794D8-BBD9-1FD0-9A3A-7C1104B67F00}"/>
          </ac:spMkLst>
        </pc:spChg>
        <pc:picChg chg="del">
          <ac:chgData name="Sarasin, Elise" userId="051ede2b-3008-44c0-bb19-c9bb04b8c5c9" providerId="ADAL" clId="{19C3AABE-7D73-4819-9AD2-041BF2E36587}" dt="2023-07-26T18:51:50.177" v="252" actId="478"/>
          <ac:picMkLst>
            <pc:docMk/>
            <pc:sldMk cId="1614831229" sldId="1845"/>
            <ac:picMk id="4" creationId="{4E18013E-F1F5-2947-E49D-67A4CBD3F1D0}"/>
          </ac:picMkLst>
        </pc:picChg>
        <pc:picChg chg="add mod ord modCrop">
          <ac:chgData name="Sarasin, Elise" userId="051ede2b-3008-44c0-bb19-c9bb04b8c5c9" providerId="ADAL" clId="{19C3AABE-7D73-4819-9AD2-041BF2E36587}" dt="2023-07-26T18:51:21.478" v="234" actId="732"/>
          <ac:picMkLst>
            <pc:docMk/>
            <pc:sldMk cId="1614831229" sldId="1845"/>
            <ac:picMk id="5" creationId="{003E9542-8E06-4691-D199-2EFA6B7953ED}"/>
          </ac:picMkLst>
        </pc:picChg>
        <pc:picChg chg="add mod">
          <ac:chgData name="Sarasin, Elise" userId="051ede2b-3008-44c0-bb19-c9bb04b8c5c9" providerId="ADAL" clId="{19C3AABE-7D73-4819-9AD2-041BF2E36587}" dt="2023-07-26T18:53:50.626" v="267" actId="1076"/>
          <ac:picMkLst>
            <pc:docMk/>
            <pc:sldMk cId="1614831229" sldId="1845"/>
            <ac:picMk id="9" creationId="{8F7D3802-5ACE-C5C5-E437-805B93E1BA9D}"/>
          </ac:picMkLst>
        </pc:picChg>
        <pc:picChg chg="del">
          <ac:chgData name="Sarasin, Elise" userId="051ede2b-3008-44c0-bb19-c9bb04b8c5c9" providerId="ADAL" clId="{19C3AABE-7D73-4819-9AD2-041BF2E36587}" dt="2023-07-26T18:51:05.599" v="231" actId="478"/>
          <ac:picMkLst>
            <pc:docMk/>
            <pc:sldMk cId="1614831229" sldId="1845"/>
            <ac:picMk id="10" creationId="{95C2F272-D77F-969B-3BC6-DCD3AF55F96A}"/>
          </ac:picMkLst>
        </pc:picChg>
        <pc:picChg chg="del">
          <ac:chgData name="Sarasin, Elise" userId="051ede2b-3008-44c0-bb19-c9bb04b8c5c9" providerId="ADAL" clId="{19C3AABE-7D73-4819-9AD2-041BF2E36587}" dt="2023-07-26T18:51:52.600" v="255" actId="478"/>
          <ac:picMkLst>
            <pc:docMk/>
            <pc:sldMk cId="1614831229" sldId="1845"/>
            <ac:picMk id="12" creationId="{BAF58B90-22C9-55E4-A80B-D607D61C25D1}"/>
          </ac:picMkLst>
        </pc:picChg>
        <pc:picChg chg="add del mod">
          <ac:chgData name="Sarasin, Elise" userId="051ede2b-3008-44c0-bb19-c9bb04b8c5c9" providerId="ADAL" clId="{19C3AABE-7D73-4819-9AD2-041BF2E36587}" dt="2023-07-26T18:55:33.394" v="272" actId="478"/>
          <ac:picMkLst>
            <pc:docMk/>
            <pc:sldMk cId="1614831229" sldId="1845"/>
            <ac:picMk id="13" creationId="{0DFBC708-F333-BED1-8B6B-148C0D1A0294}"/>
          </ac:picMkLst>
        </pc:picChg>
        <pc:picChg chg="del">
          <ac:chgData name="Sarasin, Elise" userId="051ede2b-3008-44c0-bb19-c9bb04b8c5c9" providerId="ADAL" clId="{19C3AABE-7D73-4819-9AD2-041BF2E36587}" dt="2023-07-26T18:51:53.601" v="257" actId="478"/>
          <ac:picMkLst>
            <pc:docMk/>
            <pc:sldMk cId="1614831229" sldId="1845"/>
            <ac:picMk id="14" creationId="{AD0C00D5-58F5-ADA2-F9AF-8477D0A5BC1C}"/>
          </ac:picMkLst>
        </pc:picChg>
        <pc:picChg chg="add mod">
          <ac:chgData name="Sarasin, Elise" userId="051ede2b-3008-44c0-bb19-c9bb04b8c5c9" providerId="ADAL" clId="{19C3AABE-7D73-4819-9AD2-041BF2E36587}" dt="2023-07-26T18:55:42.267" v="275" actId="1076"/>
          <ac:picMkLst>
            <pc:docMk/>
            <pc:sldMk cId="1614831229" sldId="1845"/>
            <ac:picMk id="15" creationId="{E055AE3D-4604-A4C5-8DBA-9155FD7CE893}"/>
          </ac:picMkLst>
        </pc:picChg>
        <pc:picChg chg="del">
          <ac:chgData name="Sarasin, Elise" userId="051ede2b-3008-44c0-bb19-c9bb04b8c5c9" providerId="ADAL" clId="{19C3AABE-7D73-4819-9AD2-041BF2E36587}" dt="2023-07-26T18:51:53.014" v="256" actId="478"/>
          <ac:picMkLst>
            <pc:docMk/>
            <pc:sldMk cId="1614831229" sldId="1845"/>
            <ac:picMk id="16" creationId="{B07DFE3C-BF48-8308-1727-04C299F15D4E}"/>
          </ac:picMkLst>
        </pc:picChg>
        <pc:picChg chg="add mod">
          <ac:chgData name="Sarasin, Elise" userId="051ede2b-3008-44c0-bb19-c9bb04b8c5c9" providerId="ADAL" clId="{19C3AABE-7D73-4819-9AD2-041BF2E36587}" dt="2023-07-26T18:55:51.228" v="279" actId="1076"/>
          <ac:picMkLst>
            <pc:docMk/>
            <pc:sldMk cId="1614831229" sldId="1845"/>
            <ac:picMk id="17" creationId="{738A96CC-3317-47CE-FA76-6D33FC1AD9A5}"/>
          </ac:picMkLst>
        </pc:picChg>
        <pc:picChg chg="del">
          <ac:chgData name="Sarasin, Elise" userId="051ede2b-3008-44c0-bb19-c9bb04b8c5c9" providerId="ADAL" clId="{19C3AABE-7D73-4819-9AD2-041BF2E36587}" dt="2023-07-26T18:51:54.114" v="258" actId="478"/>
          <ac:picMkLst>
            <pc:docMk/>
            <pc:sldMk cId="1614831229" sldId="1845"/>
            <ac:picMk id="18" creationId="{6BAD15AB-E3D9-537E-9B0D-58432C10D10E}"/>
          </ac:picMkLst>
        </pc:picChg>
        <pc:picChg chg="del">
          <ac:chgData name="Sarasin, Elise" userId="051ede2b-3008-44c0-bb19-c9bb04b8c5c9" providerId="ADAL" clId="{19C3AABE-7D73-4819-9AD2-041BF2E36587}" dt="2023-07-26T18:51:54.654" v="259" actId="478"/>
          <ac:picMkLst>
            <pc:docMk/>
            <pc:sldMk cId="1614831229" sldId="1845"/>
            <ac:picMk id="20" creationId="{4A1BED46-A3BF-9BE6-CED1-189BC056DE57}"/>
          </ac:picMkLst>
        </pc:picChg>
        <pc:picChg chg="del">
          <ac:chgData name="Sarasin, Elise" userId="051ede2b-3008-44c0-bb19-c9bb04b8c5c9" providerId="ADAL" clId="{19C3AABE-7D73-4819-9AD2-041BF2E36587}" dt="2023-07-26T18:51:52.001" v="254" actId="478"/>
          <ac:picMkLst>
            <pc:docMk/>
            <pc:sldMk cId="1614831229" sldId="1845"/>
            <ac:picMk id="2050" creationId="{BEBDB3B4-75D3-FDD2-DEE2-4A772EE854A1}"/>
          </ac:picMkLst>
        </pc:picChg>
        <pc:picChg chg="del">
          <ac:chgData name="Sarasin, Elise" userId="051ede2b-3008-44c0-bb19-c9bb04b8c5c9" providerId="ADAL" clId="{19C3AABE-7D73-4819-9AD2-041BF2E36587}" dt="2023-07-26T18:51:50.800" v="253" actId="478"/>
          <ac:picMkLst>
            <pc:docMk/>
            <pc:sldMk cId="1614831229" sldId="1845"/>
            <ac:picMk id="2052" creationId="{47A8E9F3-964F-FA6A-80B2-421DC8D798FA}"/>
          </ac:picMkLst>
        </pc:picChg>
      </pc:sldChg>
      <pc:sldChg chg="addSp delSp modSp add mod delAnim modAnim">
        <pc:chgData name="Sarasin, Elise" userId="051ede2b-3008-44c0-bb19-c9bb04b8c5c9" providerId="ADAL" clId="{19C3AABE-7D73-4819-9AD2-041BF2E36587}" dt="2023-07-26T19:08:44.259" v="408"/>
        <pc:sldMkLst>
          <pc:docMk/>
          <pc:sldMk cId="1042790439" sldId="1846"/>
        </pc:sldMkLst>
        <pc:spChg chg="mod">
          <ac:chgData name="Sarasin, Elise" userId="051ede2b-3008-44c0-bb19-c9bb04b8c5c9" providerId="ADAL" clId="{19C3AABE-7D73-4819-9AD2-041BF2E36587}" dt="2023-07-26T18:58:54.409" v="332" actId="207"/>
          <ac:spMkLst>
            <pc:docMk/>
            <pc:sldMk cId="1042790439" sldId="1846"/>
            <ac:spMk id="6" creationId="{AEF26A81-8F2B-21BB-EF44-17B286D4009B}"/>
          </ac:spMkLst>
        </pc:spChg>
        <pc:spChg chg="mod">
          <ac:chgData name="Sarasin, Elise" userId="051ede2b-3008-44c0-bb19-c9bb04b8c5c9" providerId="ADAL" clId="{19C3AABE-7D73-4819-9AD2-041BF2E36587}" dt="2023-07-26T18:58:35.981" v="311" actId="14100"/>
          <ac:spMkLst>
            <pc:docMk/>
            <pc:sldMk cId="1042790439" sldId="1846"/>
            <ac:spMk id="8" creationId="{E94794D8-BBD9-1FD0-9A3A-7C1104B67F00}"/>
          </ac:spMkLst>
        </pc:spChg>
        <pc:picChg chg="add mod ord">
          <ac:chgData name="Sarasin, Elise" userId="051ede2b-3008-44c0-bb19-c9bb04b8c5c9" providerId="ADAL" clId="{19C3AABE-7D73-4819-9AD2-041BF2E36587}" dt="2023-07-26T18:58:27.148" v="306" actId="14100"/>
          <ac:picMkLst>
            <pc:docMk/>
            <pc:sldMk cId="1042790439" sldId="1846"/>
            <ac:picMk id="4" creationId="{98888DED-59AF-08AE-BC1A-18AFFA94CF95}"/>
          </ac:picMkLst>
        </pc:picChg>
        <pc:picChg chg="del">
          <ac:chgData name="Sarasin, Elise" userId="051ede2b-3008-44c0-bb19-c9bb04b8c5c9" providerId="ADAL" clId="{19C3AABE-7D73-4819-9AD2-041BF2E36587}" dt="2023-07-26T18:58:20.124" v="303" actId="478"/>
          <ac:picMkLst>
            <pc:docMk/>
            <pc:sldMk cId="1042790439" sldId="1846"/>
            <ac:picMk id="5" creationId="{003E9542-8E06-4691-D199-2EFA6B7953ED}"/>
          </ac:picMkLst>
        </pc:picChg>
        <pc:picChg chg="add mod">
          <ac:chgData name="Sarasin, Elise" userId="051ede2b-3008-44c0-bb19-c9bb04b8c5c9" providerId="ADAL" clId="{19C3AABE-7D73-4819-9AD2-041BF2E36587}" dt="2023-07-26T19:04:21.876" v="358" actId="1076"/>
          <ac:picMkLst>
            <pc:docMk/>
            <pc:sldMk cId="1042790439" sldId="1846"/>
            <ac:picMk id="7" creationId="{F21B64F1-CEFF-D96D-4B77-A6B690E8D2E6}"/>
          </ac:picMkLst>
        </pc:picChg>
        <pc:picChg chg="del">
          <ac:chgData name="Sarasin, Elise" userId="051ede2b-3008-44c0-bb19-c9bb04b8c5c9" providerId="ADAL" clId="{19C3AABE-7D73-4819-9AD2-041BF2E36587}" dt="2023-07-26T18:57:21.906" v="291" actId="478"/>
          <ac:picMkLst>
            <pc:docMk/>
            <pc:sldMk cId="1042790439" sldId="1846"/>
            <ac:picMk id="9" creationId="{8F7D3802-5ACE-C5C5-E437-805B93E1BA9D}"/>
          </ac:picMkLst>
        </pc:picChg>
        <pc:picChg chg="add mod">
          <ac:chgData name="Sarasin, Elise" userId="051ede2b-3008-44c0-bb19-c9bb04b8c5c9" providerId="ADAL" clId="{19C3AABE-7D73-4819-9AD2-041BF2E36587}" dt="2023-07-26T19:04:19.474" v="357" actId="1076"/>
          <ac:picMkLst>
            <pc:docMk/>
            <pc:sldMk cId="1042790439" sldId="1846"/>
            <ac:picMk id="10" creationId="{91A9278E-9BDA-F360-64E2-AAEEE11DEC33}"/>
          </ac:picMkLst>
        </pc:picChg>
        <pc:picChg chg="add mod">
          <ac:chgData name="Sarasin, Elise" userId="051ede2b-3008-44c0-bb19-c9bb04b8c5c9" providerId="ADAL" clId="{19C3AABE-7D73-4819-9AD2-041BF2E36587}" dt="2023-07-26T19:04:23.790" v="359" actId="1076"/>
          <ac:picMkLst>
            <pc:docMk/>
            <pc:sldMk cId="1042790439" sldId="1846"/>
            <ac:picMk id="11" creationId="{2025DF30-C17E-2314-17FB-B8F7BBAB1625}"/>
          </ac:picMkLst>
        </pc:picChg>
        <pc:picChg chg="add del mod">
          <ac:chgData name="Sarasin, Elise" userId="051ede2b-3008-44c0-bb19-c9bb04b8c5c9" providerId="ADAL" clId="{19C3AABE-7D73-4819-9AD2-041BF2E36587}" dt="2023-07-26T19:06:27.055" v="373" actId="478"/>
          <ac:picMkLst>
            <pc:docMk/>
            <pc:sldMk cId="1042790439" sldId="1846"/>
            <ac:picMk id="13" creationId="{B7DE6276-95FD-076A-8405-317A77118DBD}"/>
          </ac:picMkLst>
        </pc:picChg>
        <pc:picChg chg="del">
          <ac:chgData name="Sarasin, Elise" userId="051ede2b-3008-44c0-bb19-c9bb04b8c5c9" providerId="ADAL" clId="{19C3AABE-7D73-4819-9AD2-041BF2E36587}" dt="2023-07-26T18:57:22.525" v="292" actId="478"/>
          <ac:picMkLst>
            <pc:docMk/>
            <pc:sldMk cId="1042790439" sldId="1846"/>
            <ac:picMk id="15" creationId="{E055AE3D-4604-A4C5-8DBA-9155FD7CE893}"/>
          </ac:picMkLst>
        </pc:picChg>
        <pc:picChg chg="add del mod">
          <ac:chgData name="Sarasin, Elise" userId="051ede2b-3008-44c0-bb19-c9bb04b8c5c9" providerId="ADAL" clId="{19C3AABE-7D73-4819-9AD2-041BF2E36587}" dt="2023-07-26T19:05:40.639" v="372" actId="478"/>
          <ac:picMkLst>
            <pc:docMk/>
            <pc:sldMk cId="1042790439" sldId="1846"/>
            <ac:picMk id="16" creationId="{25D8AEE1-8D5A-C206-541A-A4990C8A8B14}"/>
          </ac:picMkLst>
        </pc:picChg>
        <pc:picChg chg="del">
          <ac:chgData name="Sarasin, Elise" userId="051ede2b-3008-44c0-bb19-c9bb04b8c5c9" providerId="ADAL" clId="{19C3AABE-7D73-4819-9AD2-041BF2E36587}" dt="2023-07-26T18:57:23.073" v="293" actId="478"/>
          <ac:picMkLst>
            <pc:docMk/>
            <pc:sldMk cId="1042790439" sldId="1846"/>
            <ac:picMk id="17" creationId="{738A96CC-3317-47CE-FA76-6D33FC1AD9A5}"/>
          </ac:picMkLst>
        </pc:picChg>
        <pc:picChg chg="add mod">
          <ac:chgData name="Sarasin, Elise" userId="051ede2b-3008-44c0-bb19-c9bb04b8c5c9" providerId="ADAL" clId="{19C3AABE-7D73-4819-9AD2-041BF2E36587}" dt="2023-07-26T19:07:27.918" v="391" actId="1076"/>
          <ac:picMkLst>
            <pc:docMk/>
            <pc:sldMk cId="1042790439" sldId="1846"/>
            <ac:picMk id="19" creationId="{C6491668-2561-5122-04B0-D9179320A6EC}"/>
          </ac:picMkLst>
        </pc:picChg>
        <pc:picChg chg="add mod ord">
          <ac:chgData name="Sarasin, Elise" userId="051ede2b-3008-44c0-bb19-c9bb04b8c5c9" providerId="ADAL" clId="{19C3AABE-7D73-4819-9AD2-041BF2E36587}" dt="2023-07-26T19:08:39.164" v="407" actId="1076"/>
          <ac:picMkLst>
            <pc:docMk/>
            <pc:sldMk cId="1042790439" sldId="1846"/>
            <ac:picMk id="21" creationId="{7D46A96E-6A40-02F4-38FF-BBE0B8CD991D}"/>
          </ac:picMkLst>
        </pc:picChg>
        <pc:picChg chg="add del mod">
          <ac:chgData name="Sarasin, Elise" userId="051ede2b-3008-44c0-bb19-c9bb04b8c5c9" providerId="ADAL" clId="{19C3AABE-7D73-4819-9AD2-041BF2E36587}" dt="2023-07-26T19:08:36.865" v="406" actId="478"/>
          <ac:picMkLst>
            <pc:docMk/>
            <pc:sldMk cId="1042790439" sldId="1846"/>
            <ac:picMk id="23" creationId="{EF776024-5F6B-46FB-354F-FD5D08A6976E}"/>
          </ac:picMkLst>
        </pc:picChg>
      </pc:sldChg>
      <pc:sldChg chg="add mod modShow">
        <pc:chgData name="Sarasin, Elise" userId="051ede2b-3008-44c0-bb19-c9bb04b8c5c9" providerId="ADAL" clId="{19C3AABE-7D73-4819-9AD2-041BF2E36587}" dt="2023-07-26T19:33:55.580" v="728" actId="729"/>
        <pc:sldMkLst>
          <pc:docMk/>
          <pc:sldMk cId="900113507" sldId="1847"/>
        </pc:sldMkLst>
      </pc:sldChg>
      <pc:sldChg chg="delSp add mod modShow">
        <pc:chgData name="Sarasin, Elise" userId="051ede2b-3008-44c0-bb19-c9bb04b8c5c9" providerId="ADAL" clId="{19C3AABE-7D73-4819-9AD2-041BF2E36587}" dt="2023-07-26T19:37:29.746" v="810" actId="478"/>
        <pc:sldMkLst>
          <pc:docMk/>
          <pc:sldMk cId="2349448529" sldId="1848"/>
        </pc:sldMkLst>
        <pc:spChg chg="del">
          <ac:chgData name="Sarasin, Elise" userId="051ede2b-3008-44c0-bb19-c9bb04b8c5c9" providerId="ADAL" clId="{19C3AABE-7D73-4819-9AD2-041BF2E36587}" dt="2023-07-26T19:37:29.746" v="810" actId="478"/>
          <ac:spMkLst>
            <pc:docMk/>
            <pc:sldMk cId="2349448529" sldId="1848"/>
            <ac:spMk id="3" creationId="{33A4D8FB-EA03-5791-3392-766D03AE02A8}"/>
          </ac:spMkLst>
        </pc:spChg>
      </pc:sldChg>
      <pc:sldChg chg="addSp delSp modSp add mod">
        <pc:chgData name="Sarasin, Elise" userId="051ede2b-3008-44c0-bb19-c9bb04b8c5c9" providerId="ADAL" clId="{19C3AABE-7D73-4819-9AD2-041BF2E36587}" dt="2023-07-27T16:48:46.380" v="3192" actId="478"/>
        <pc:sldMkLst>
          <pc:docMk/>
          <pc:sldMk cId="1417433672" sldId="1849"/>
        </pc:sldMkLst>
        <pc:spChg chg="add del mod">
          <ac:chgData name="Sarasin, Elise" userId="051ede2b-3008-44c0-bb19-c9bb04b8c5c9" providerId="ADAL" clId="{19C3AABE-7D73-4819-9AD2-041BF2E36587}" dt="2023-07-27T16:42:50.265" v="2710" actId="478"/>
          <ac:spMkLst>
            <pc:docMk/>
            <pc:sldMk cId="1417433672" sldId="1849"/>
            <ac:spMk id="2" creationId="{644F451E-183C-7E26-F889-250AF524D264}"/>
          </ac:spMkLst>
        </pc:spChg>
        <pc:spChg chg="add del mod">
          <ac:chgData name="Sarasin, Elise" userId="051ede2b-3008-44c0-bb19-c9bb04b8c5c9" providerId="ADAL" clId="{19C3AABE-7D73-4819-9AD2-041BF2E36587}" dt="2023-07-27T16:48:46.380" v="3192" actId="478"/>
          <ac:spMkLst>
            <pc:docMk/>
            <pc:sldMk cId="1417433672" sldId="1849"/>
            <ac:spMk id="3" creationId="{CAFD0C04-68B5-5EF9-3EC8-79581BA1DC8E}"/>
          </ac:spMkLst>
        </pc:spChg>
        <pc:spChg chg="mod">
          <ac:chgData name="Sarasin, Elise" userId="051ede2b-3008-44c0-bb19-c9bb04b8c5c9" providerId="ADAL" clId="{19C3AABE-7D73-4819-9AD2-041BF2E36587}" dt="2023-07-26T19:49:11.358" v="1144" actId="1076"/>
          <ac:spMkLst>
            <pc:docMk/>
            <pc:sldMk cId="1417433672" sldId="1849"/>
            <ac:spMk id="9" creationId="{F76D5A46-D61E-7038-E768-AF220278267D}"/>
          </ac:spMkLst>
        </pc:spChg>
        <pc:spChg chg="mod">
          <ac:chgData name="Sarasin, Elise" userId="051ede2b-3008-44c0-bb19-c9bb04b8c5c9" providerId="ADAL" clId="{19C3AABE-7D73-4819-9AD2-041BF2E36587}" dt="2023-07-27T16:48:22.579" v="3191" actId="20577"/>
          <ac:spMkLst>
            <pc:docMk/>
            <pc:sldMk cId="1417433672" sldId="1849"/>
            <ac:spMk id="11" creationId="{BDC33A64-B1C1-6A0C-E02A-295AB9FE35F2}"/>
          </ac:spMkLst>
        </pc:spChg>
        <pc:picChg chg="add del mod">
          <ac:chgData name="Sarasin, Elise" userId="051ede2b-3008-44c0-bb19-c9bb04b8c5c9" providerId="ADAL" clId="{19C3AABE-7D73-4819-9AD2-041BF2E36587}" dt="2023-07-26T19:50:20.838" v="1160" actId="478"/>
          <ac:picMkLst>
            <pc:docMk/>
            <pc:sldMk cId="1417433672" sldId="1849"/>
            <ac:picMk id="3" creationId="{ED79FBF3-4ECF-44ED-19C0-B996C0ACE552}"/>
          </ac:picMkLst>
        </pc:picChg>
        <pc:picChg chg="add del mod">
          <ac:chgData name="Sarasin, Elise" userId="051ede2b-3008-44c0-bb19-c9bb04b8c5c9" providerId="ADAL" clId="{19C3AABE-7D73-4819-9AD2-041BF2E36587}" dt="2023-07-26T19:49:52.674" v="1155" actId="478"/>
          <ac:picMkLst>
            <pc:docMk/>
            <pc:sldMk cId="1417433672" sldId="1849"/>
            <ac:picMk id="6" creationId="{D68C9E2B-A701-3AF2-1FF9-86C1963FA507}"/>
          </ac:picMkLst>
        </pc:picChg>
        <pc:picChg chg="mod">
          <ac:chgData name="Sarasin, Elise" userId="051ede2b-3008-44c0-bb19-c9bb04b8c5c9" providerId="ADAL" clId="{19C3AABE-7D73-4819-9AD2-041BF2E36587}" dt="2023-07-26T19:49:06.455" v="1143" actId="1076"/>
          <ac:picMkLst>
            <pc:docMk/>
            <pc:sldMk cId="1417433672" sldId="1849"/>
            <ac:picMk id="8" creationId="{49AF979D-4EB5-2F9C-23C3-7E7465DBD0E2}"/>
          </ac:picMkLst>
        </pc:picChg>
        <pc:picChg chg="mod">
          <ac:chgData name="Sarasin, Elise" userId="051ede2b-3008-44c0-bb19-c9bb04b8c5c9" providerId="ADAL" clId="{19C3AABE-7D73-4819-9AD2-041BF2E36587}" dt="2023-07-26T19:49:13.575" v="1145" actId="1076"/>
          <ac:picMkLst>
            <pc:docMk/>
            <pc:sldMk cId="1417433672" sldId="1849"/>
            <ac:picMk id="14" creationId="{5657DEC9-5864-48E3-3A1E-C36B33EA9B34}"/>
          </ac:picMkLst>
        </pc:picChg>
        <pc:picChg chg="mod">
          <ac:chgData name="Sarasin, Elise" userId="051ede2b-3008-44c0-bb19-c9bb04b8c5c9" providerId="ADAL" clId="{19C3AABE-7D73-4819-9AD2-041BF2E36587}" dt="2023-07-26T19:49:16.139" v="1146" actId="1076"/>
          <ac:picMkLst>
            <pc:docMk/>
            <pc:sldMk cId="1417433672" sldId="1849"/>
            <ac:picMk id="16" creationId="{F5426DFC-4DA3-B28E-BFDE-FC467C2C6B66}"/>
          </ac:picMkLst>
        </pc:picChg>
        <pc:picChg chg="del">
          <ac:chgData name="Sarasin, Elise" userId="051ede2b-3008-44c0-bb19-c9bb04b8c5c9" providerId="ADAL" clId="{19C3AABE-7D73-4819-9AD2-041BF2E36587}" dt="2023-07-26T19:48:37.573" v="1133" actId="478"/>
          <ac:picMkLst>
            <pc:docMk/>
            <pc:sldMk cId="1417433672" sldId="1849"/>
            <ac:picMk id="18" creationId="{1C907D9A-CE8E-D9DC-851E-C6C8769450B8}"/>
          </ac:picMkLst>
        </pc:picChg>
      </pc:sldChg>
      <pc:sldChg chg="add mod modShow">
        <pc:chgData name="Sarasin, Elise" userId="051ede2b-3008-44c0-bb19-c9bb04b8c5c9" providerId="ADAL" clId="{19C3AABE-7D73-4819-9AD2-041BF2E36587}" dt="2023-07-26T20:03:56.835" v="1162" actId="729"/>
        <pc:sldMkLst>
          <pc:docMk/>
          <pc:sldMk cId="3135632653" sldId="1850"/>
        </pc:sldMkLst>
      </pc:sldChg>
      <pc:sldChg chg="addSp delSp modSp add mod ord modClrScheme modShow chgLayout">
        <pc:chgData name="Sarasin, Elise" userId="051ede2b-3008-44c0-bb19-c9bb04b8c5c9" providerId="ADAL" clId="{19C3AABE-7D73-4819-9AD2-041BF2E36587}" dt="2023-07-27T17:10:26.739" v="3706" actId="2085"/>
        <pc:sldMkLst>
          <pc:docMk/>
          <pc:sldMk cId="1148786657" sldId="1851"/>
        </pc:sldMkLst>
        <pc:spChg chg="mod ord">
          <ac:chgData name="Sarasin, Elise" userId="051ede2b-3008-44c0-bb19-c9bb04b8c5c9" providerId="ADAL" clId="{19C3AABE-7D73-4819-9AD2-041BF2E36587}" dt="2023-07-27T17:09:16.097" v="3677" actId="700"/>
          <ac:spMkLst>
            <pc:docMk/>
            <pc:sldMk cId="1148786657" sldId="1851"/>
            <ac:spMk id="2" creationId="{00000000-0000-0000-0000-000000000000}"/>
          </ac:spMkLst>
        </pc:spChg>
        <pc:spChg chg="add del mod">
          <ac:chgData name="Sarasin, Elise" userId="051ede2b-3008-44c0-bb19-c9bb04b8c5c9" providerId="ADAL" clId="{19C3AABE-7D73-4819-9AD2-041BF2E36587}" dt="2023-07-27T17:08:52.882" v="3675" actId="478"/>
          <ac:spMkLst>
            <pc:docMk/>
            <pc:sldMk cId="1148786657" sldId="1851"/>
            <ac:spMk id="3" creationId="{EC145F53-43CB-0A0D-EEBD-72A92E151A19}"/>
          </ac:spMkLst>
        </pc:spChg>
        <pc:spChg chg="mod ord">
          <ac:chgData name="Sarasin, Elise" userId="051ede2b-3008-44c0-bb19-c9bb04b8c5c9" providerId="ADAL" clId="{19C3AABE-7D73-4819-9AD2-041BF2E36587}" dt="2023-07-27T17:10:26.739" v="3706" actId="2085"/>
          <ac:spMkLst>
            <pc:docMk/>
            <pc:sldMk cId="1148786657" sldId="1851"/>
            <ac:spMk id="12" creationId="{24DA2361-8793-43E6-431A-0BCFD965B4C7}"/>
          </ac:spMkLst>
        </pc:spChg>
        <pc:spChg chg="mod">
          <ac:chgData name="Sarasin, Elise" userId="051ede2b-3008-44c0-bb19-c9bb04b8c5c9" providerId="ADAL" clId="{19C3AABE-7D73-4819-9AD2-041BF2E36587}" dt="2023-07-27T17:10:14.138" v="3704" actId="14861"/>
          <ac:spMkLst>
            <pc:docMk/>
            <pc:sldMk cId="1148786657" sldId="1851"/>
            <ac:spMk id="13" creationId="{00000000-0000-0000-0000-000000000000}"/>
          </ac:spMkLst>
        </pc:spChg>
        <pc:spChg chg="mod">
          <ac:chgData name="Sarasin, Elise" userId="051ede2b-3008-44c0-bb19-c9bb04b8c5c9" providerId="ADAL" clId="{19C3AABE-7D73-4819-9AD2-041BF2E36587}" dt="2023-07-27T17:10:14.138" v="3704" actId="14861"/>
          <ac:spMkLst>
            <pc:docMk/>
            <pc:sldMk cId="1148786657" sldId="1851"/>
            <ac:spMk id="14" creationId="{00000000-0000-0000-0000-000000000000}"/>
          </ac:spMkLst>
        </pc:spChg>
        <pc:spChg chg="mod">
          <ac:chgData name="Sarasin, Elise" userId="051ede2b-3008-44c0-bb19-c9bb04b8c5c9" providerId="ADAL" clId="{19C3AABE-7D73-4819-9AD2-041BF2E36587}" dt="2023-07-27T17:10:14.138" v="3704" actId="14861"/>
          <ac:spMkLst>
            <pc:docMk/>
            <pc:sldMk cId="1148786657" sldId="1851"/>
            <ac:spMk id="15" creationId="{00000000-0000-0000-0000-000000000000}"/>
          </ac:spMkLst>
        </pc:spChg>
        <pc:spChg chg="mod">
          <ac:chgData name="Sarasin, Elise" userId="051ede2b-3008-44c0-bb19-c9bb04b8c5c9" providerId="ADAL" clId="{19C3AABE-7D73-4819-9AD2-041BF2E36587}" dt="2023-07-27T17:10:14.138" v="3704" actId="14861"/>
          <ac:spMkLst>
            <pc:docMk/>
            <pc:sldMk cId="1148786657" sldId="1851"/>
            <ac:spMk id="16" creationId="{00000000-0000-0000-0000-000000000000}"/>
          </ac:spMkLst>
        </pc:spChg>
        <pc:spChg chg="mod">
          <ac:chgData name="Sarasin, Elise" userId="051ede2b-3008-44c0-bb19-c9bb04b8c5c9" providerId="ADAL" clId="{19C3AABE-7D73-4819-9AD2-041BF2E36587}" dt="2023-07-27T17:10:14.138" v="3704" actId="14861"/>
          <ac:spMkLst>
            <pc:docMk/>
            <pc:sldMk cId="1148786657" sldId="1851"/>
            <ac:spMk id="21" creationId="{00000000-0000-0000-0000-000000000000}"/>
          </ac:spMkLst>
        </pc:spChg>
        <pc:spChg chg="mod">
          <ac:chgData name="Sarasin, Elise" userId="051ede2b-3008-44c0-bb19-c9bb04b8c5c9" providerId="ADAL" clId="{19C3AABE-7D73-4819-9AD2-041BF2E36587}" dt="2023-07-27T17:10:14.138" v="3704" actId="14861"/>
          <ac:spMkLst>
            <pc:docMk/>
            <pc:sldMk cId="1148786657" sldId="1851"/>
            <ac:spMk id="22" creationId="{00000000-0000-0000-0000-000000000000}"/>
          </ac:spMkLst>
        </pc:spChg>
        <pc:spChg chg="mod">
          <ac:chgData name="Sarasin, Elise" userId="051ede2b-3008-44c0-bb19-c9bb04b8c5c9" providerId="ADAL" clId="{19C3AABE-7D73-4819-9AD2-041BF2E36587}" dt="2023-07-27T17:10:14.138" v="3704" actId="14861"/>
          <ac:spMkLst>
            <pc:docMk/>
            <pc:sldMk cId="1148786657" sldId="1851"/>
            <ac:spMk id="23" creationId="{00000000-0000-0000-0000-000000000000}"/>
          </ac:spMkLst>
        </pc:spChg>
        <pc:spChg chg="del">
          <ac:chgData name="Sarasin, Elise" userId="051ede2b-3008-44c0-bb19-c9bb04b8c5c9" providerId="ADAL" clId="{19C3AABE-7D73-4819-9AD2-041BF2E36587}" dt="2023-07-26T20:13:27.075" v="1531" actId="478"/>
          <ac:spMkLst>
            <pc:docMk/>
            <pc:sldMk cId="1148786657" sldId="1851"/>
            <ac:spMk id="27" creationId="{C10BC525-1924-148B-486D-B61B541D9CCF}"/>
          </ac:spMkLst>
        </pc:spChg>
        <pc:grpChg chg="del">
          <ac:chgData name="Sarasin, Elise" userId="051ede2b-3008-44c0-bb19-c9bb04b8c5c9" providerId="ADAL" clId="{19C3AABE-7D73-4819-9AD2-041BF2E36587}" dt="2023-07-26T20:13:25.827" v="1530" actId="478"/>
          <ac:grpSpMkLst>
            <pc:docMk/>
            <pc:sldMk cId="1148786657" sldId="1851"/>
            <ac:grpSpMk id="18" creationId="{D876045F-AE95-B201-174A-C10C28A9BB6A}"/>
          </ac:grpSpMkLst>
        </pc:grpChg>
        <pc:picChg chg="del">
          <ac:chgData name="Sarasin, Elise" userId="051ede2b-3008-44c0-bb19-c9bb04b8c5c9" providerId="ADAL" clId="{19C3AABE-7D73-4819-9AD2-041BF2E36587}" dt="2023-07-26T20:13:25.186" v="1529" actId="478"/>
          <ac:picMkLst>
            <pc:docMk/>
            <pc:sldMk cId="1148786657" sldId="1851"/>
            <ac:picMk id="17" creationId="{6D21B307-BA93-8737-364F-ACBB55CB6734}"/>
          </ac:picMkLst>
        </pc:picChg>
      </pc:sldChg>
      <pc:sldChg chg="delSp add mod modShow">
        <pc:chgData name="Sarasin, Elise" userId="051ede2b-3008-44c0-bb19-c9bb04b8c5c9" providerId="ADAL" clId="{19C3AABE-7D73-4819-9AD2-041BF2E36587}" dt="2023-07-26T20:15:57.432" v="1691" actId="478"/>
        <pc:sldMkLst>
          <pc:docMk/>
          <pc:sldMk cId="1415754813" sldId="1852"/>
        </pc:sldMkLst>
        <pc:spChg chg="del">
          <ac:chgData name="Sarasin, Elise" userId="051ede2b-3008-44c0-bb19-c9bb04b8c5c9" providerId="ADAL" clId="{19C3AABE-7D73-4819-9AD2-041BF2E36587}" dt="2023-07-26T20:15:57.432" v="1691" actId="478"/>
          <ac:spMkLst>
            <pc:docMk/>
            <pc:sldMk cId="1415754813" sldId="1852"/>
            <ac:spMk id="2" creationId="{2BF89BCC-4947-AC7E-9219-0237B008CFA9}"/>
          </ac:spMkLst>
        </pc:spChg>
      </pc:sldChg>
      <pc:sldChg chg="addSp delSp modSp add mod modAnim modNotesTx">
        <pc:chgData name="Sarasin, Elise" userId="051ede2b-3008-44c0-bb19-c9bb04b8c5c9" providerId="ADAL" clId="{19C3AABE-7D73-4819-9AD2-041BF2E36587}" dt="2023-07-27T17:15:55.904" v="3714"/>
        <pc:sldMkLst>
          <pc:docMk/>
          <pc:sldMk cId="3809763492" sldId="1853"/>
        </pc:sldMkLst>
        <pc:spChg chg="add mod">
          <ac:chgData name="Sarasin, Elise" userId="051ede2b-3008-44c0-bb19-c9bb04b8c5c9" providerId="ADAL" clId="{19C3AABE-7D73-4819-9AD2-041BF2E36587}" dt="2023-07-27T16:37:54.543" v="2064" actId="14100"/>
          <ac:spMkLst>
            <pc:docMk/>
            <pc:sldMk cId="3809763492" sldId="1853"/>
            <ac:spMk id="2" creationId="{52FF8E5F-122F-0671-88D5-0523FFD4B71F}"/>
          </ac:spMkLst>
        </pc:spChg>
        <pc:spChg chg="add mod">
          <ac:chgData name="Sarasin, Elise" userId="051ede2b-3008-44c0-bb19-c9bb04b8c5c9" providerId="ADAL" clId="{19C3AABE-7D73-4819-9AD2-041BF2E36587}" dt="2023-07-27T16:37:30.597" v="2059" actId="1076"/>
          <ac:spMkLst>
            <pc:docMk/>
            <pc:sldMk cId="3809763492" sldId="1853"/>
            <ac:spMk id="4" creationId="{458152FF-60E6-2A8C-5CE1-58873C2D0E06}"/>
          </ac:spMkLst>
        </pc:spChg>
        <pc:spChg chg="add del mod">
          <ac:chgData name="Sarasin, Elise" userId="051ede2b-3008-44c0-bb19-c9bb04b8c5c9" providerId="ADAL" clId="{19C3AABE-7D73-4819-9AD2-041BF2E36587}" dt="2023-07-27T16:49:03.531" v="3195" actId="478"/>
          <ac:spMkLst>
            <pc:docMk/>
            <pc:sldMk cId="3809763492" sldId="1853"/>
            <ac:spMk id="5" creationId="{E55E5267-E499-3C75-4661-0F51367476DE}"/>
          </ac:spMkLst>
        </pc:spChg>
        <pc:spChg chg="mod">
          <ac:chgData name="Sarasin, Elise" userId="051ede2b-3008-44c0-bb19-c9bb04b8c5c9" providerId="ADAL" clId="{19C3AABE-7D73-4819-9AD2-041BF2E36587}" dt="2023-07-27T16:29:59.396" v="1942" actId="1076"/>
          <ac:spMkLst>
            <pc:docMk/>
            <pc:sldMk cId="3809763492" sldId="1853"/>
            <ac:spMk id="12" creationId="{3C32E234-919B-F713-F9F9-0A90F8186904}"/>
          </ac:spMkLst>
        </pc:spChg>
        <pc:spChg chg="mod">
          <ac:chgData name="Sarasin, Elise" userId="051ede2b-3008-44c0-bb19-c9bb04b8c5c9" providerId="ADAL" clId="{19C3AABE-7D73-4819-9AD2-041BF2E36587}" dt="2023-07-27T16:30:25.863" v="1947" actId="14100"/>
          <ac:spMkLst>
            <pc:docMk/>
            <pc:sldMk cId="3809763492" sldId="1853"/>
            <ac:spMk id="13" creationId="{BDA16784-7B14-B92A-EB6C-A022016F7A5D}"/>
          </ac:spMkLst>
        </pc:spChg>
        <pc:spChg chg="mod">
          <ac:chgData name="Sarasin, Elise" userId="051ede2b-3008-44c0-bb19-c9bb04b8c5c9" providerId="ADAL" clId="{19C3AABE-7D73-4819-9AD2-041BF2E36587}" dt="2023-07-27T16:38:10.639" v="2066" actId="14100"/>
          <ac:spMkLst>
            <pc:docMk/>
            <pc:sldMk cId="3809763492" sldId="1853"/>
            <ac:spMk id="15" creationId="{9EDBFBFA-7C4D-0F1D-44BC-C15EC862BEAD}"/>
          </ac:spMkLst>
        </pc:spChg>
        <pc:spChg chg="mod">
          <ac:chgData name="Sarasin, Elise" userId="051ede2b-3008-44c0-bb19-c9bb04b8c5c9" providerId="ADAL" clId="{19C3AABE-7D73-4819-9AD2-041BF2E36587}" dt="2023-07-27T16:28:55.334" v="1931" actId="1076"/>
          <ac:spMkLst>
            <pc:docMk/>
            <pc:sldMk cId="3809763492" sldId="1853"/>
            <ac:spMk id="17" creationId="{FAFE5897-E2FB-CE23-D637-F6B52D64FD84}"/>
          </ac:spMkLst>
        </pc:spChg>
        <pc:picChg chg="add mod">
          <ac:chgData name="Sarasin, Elise" userId="051ede2b-3008-44c0-bb19-c9bb04b8c5c9" providerId="ADAL" clId="{19C3AABE-7D73-4819-9AD2-041BF2E36587}" dt="2023-07-27T16:33:42.070" v="1989" actId="1076"/>
          <ac:picMkLst>
            <pc:docMk/>
            <pc:sldMk cId="3809763492" sldId="1853"/>
            <ac:picMk id="3" creationId="{20826937-4482-F011-0C73-EA64B59C979C}"/>
          </ac:picMkLst>
        </pc:picChg>
        <pc:picChg chg="mod">
          <ac:chgData name="Sarasin, Elise" userId="051ede2b-3008-44c0-bb19-c9bb04b8c5c9" providerId="ADAL" clId="{19C3AABE-7D73-4819-9AD2-041BF2E36587}" dt="2023-07-27T16:40:24.789" v="2401" actId="554"/>
          <ac:picMkLst>
            <pc:docMk/>
            <pc:sldMk cId="3809763492" sldId="1853"/>
            <ac:picMk id="7" creationId="{9E7DE174-671F-7EAF-78FF-23D62CA683EA}"/>
          </ac:picMkLst>
        </pc:picChg>
        <pc:picChg chg="mod">
          <ac:chgData name="Sarasin, Elise" userId="051ede2b-3008-44c0-bb19-c9bb04b8c5c9" providerId="ADAL" clId="{19C3AABE-7D73-4819-9AD2-041BF2E36587}" dt="2023-07-27T16:33:38.015" v="1987" actId="1076"/>
          <ac:picMkLst>
            <pc:docMk/>
            <pc:sldMk cId="3809763492" sldId="1853"/>
            <ac:picMk id="9" creationId="{A347812A-C629-6874-CDB5-599D256121EE}"/>
          </ac:picMkLst>
        </pc:picChg>
        <pc:picChg chg="del mod">
          <ac:chgData name="Sarasin, Elise" userId="051ede2b-3008-44c0-bb19-c9bb04b8c5c9" providerId="ADAL" clId="{19C3AABE-7D73-4819-9AD2-041BF2E36587}" dt="2023-07-27T16:31:20.762" v="1953" actId="478"/>
          <ac:picMkLst>
            <pc:docMk/>
            <pc:sldMk cId="3809763492" sldId="1853"/>
            <ac:picMk id="10" creationId="{73755C51-3797-2443-9601-40614F8CA0EC}"/>
          </ac:picMkLst>
        </pc:picChg>
        <pc:picChg chg="mod">
          <ac:chgData name="Sarasin, Elise" userId="051ede2b-3008-44c0-bb19-c9bb04b8c5c9" providerId="ADAL" clId="{19C3AABE-7D73-4819-9AD2-041BF2E36587}" dt="2023-07-27T16:33:38.891" v="1988" actId="1076"/>
          <ac:picMkLst>
            <pc:docMk/>
            <pc:sldMk cId="3809763492" sldId="1853"/>
            <ac:picMk id="11" creationId="{FFF3D9F4-0914-7BE1-71D8-4E403B959FDE}"/>
          </ac:picMkLst>
        </pc:picChg>
        <pc:picChg chg="mod">
          <ac:chgData name="Sarasin, Elise" userId="051ede2b-3008-44c0-bb19-c9bb04b8c5c9" providerId="ADAL" clId="{19C3AABE-7D73-4819-9AD2-041BF2E36587}" dt="2023-07-27T16:40:24.789" v="2401" actId="554"/>
          <ac:picMkLst>
            <pc:docMk/>
            <pc:sldMk cId="3809763492" sldId="1853"/>
            <ac:picMk id="16" creationId="{9EA9C885-08BD-F49D-1DD3-005B8F54E134}"/>
          </ac:picMkLst>
        </pc:picChg>
        <pc:picChg chg="mod">
          <ac:chgData name="Sarasin, Elise" userId="051ede2b-3008-44c0-bb19-c9bb04b8c5c9" providerId="ADAL" clId="{19C3AABE-7D73-4819-9AD2-041BF2E36587}" dt="2023-07-27T16:37:45.648" v="2062" actId="1076"/>
          <ac:picMkLst>
            <pc:docMk/>
            <pc:sldMk cId="3809763492" sldId="1853"/>
            <ac:picMk id="18" creationId="{3A3619D8-8F76-183B-6134-14274D503FD1}"/>
          </ac:picMkLst>
        </pc:picChg>
      </pc:sldChg>
      <pc:sldChg chg="addSp delSp modSp add mod delAnim modAnim modNotesTx">
        <pc:chgData name="Sarasin, Elise" userId="051ede2b-3008-44c0-bb19-c9bb04b8c5c9" providerId="ADAL" clId="{19C3AABE-7D73-4819-9AD2-041BF2E36587}" dt="2023-07-27T17:16:49.614" v="3715"/>
        <pc:sldMkLst>
          <pc:docMk/>
          <pc:sldMk cId="185682043" sldId="1854"/>
        </pc:sldMkLst>
        <pc:spChg chg="mod">
          <ac:chgData name="Sarasin, Elise" userId="051ede2b-3008-44c0-bb19-c9bb04b8c5c9" providerId="ADAL" clId="{19C3AABE-7D73-4819-9AD2-041BF2E36587}" dt="2023-07-27T16:50:20.101" v="3233" actId="1038"/>
          <ac:spMkLst>
            <pc:docMk/>
            <pc:sldMk cId="185682043" sldId="1854"/>
            <ac:spMk id="2" creationId="{52FF8E5F-122F-0671-88D5-0523FFD4B71F}"/>
          </ac:spMkLst>
        </pc:spChg>
        <pc:spChg chg="mod">
          <ac:chgData name="Sarasin, Elise" userId="051ede2b-3008-44c0-bb19-c9bb04b8c5c9" providerId="ADAL" clId="{19C3AABE-7D73-4819-9AD2-041BF2E36587}" dt="2023-07-27T16:51:14.450" v="3260" actId="207"/>
          <ac:spMkLst>
            <pc:docMk/>
            <pc:sldMk cId="185682043" sldId="1854"/>
            <ac:spMk id="4" creationId="{458152FF-60E6-2A8C-5CE1-58873C2D0E06}"/>
          </ac:spMkLst>
        </pc:spChg>
        <pc:spChg chg="mod">
          <ac:chgData name="Sarasin, Elise" userId="051ede2b-3008-44c0-bb19-c9bb04b8c5c9" providerId="ADAL" clId="{19C3AABE-7D73-4819-9AD2-041BF2E36587}" dt="2023-07-27T16:52:19.809" v="3276" actId="1038"/>
          <ac:spMkLst>
            <pc:docMk/>
            <pc:sldMk cId="185682043" sldId="1854"/>
            <ac:spMk id="13" creationId="{BDA16784-7B14-B92A-EB6C-A022016F7A5D}"/>
          </ac:spMkLst>
        </pc:spChg>
        <pc:picChg chg="del">
          <ac:chgData name="Sarasin, Elise" userId="051ede2b-3008-44c0-bb19-c9bb04b8c5c9" providerId="ADAL" clId="{19C3AABE-7D73-4819-9AD2-041BF2E36587}" dt="2023-07-27T16:51:17.865" v="3261" actId="478"/>
          <ac:picMkLst>
            <pc:docMk/>
            <pc:sldMk cId="185682043" sldId="1854"/>
            <ac:picMk id="3" creationId="{20826937-4482-F011-0C73-EA64B59C979C}"/>
          </ac:picMkLst>
        </pc:picChg>
        <pc:picChg chg="add mod">
          <ac:chgData name="Sarasin, Elise" userId="051ede2b-3008-44c0-bb19-c9bb04b8c5c9" providerId="ADAL" clId="{19C3AABE-7D73-4819-9AD2-041BF2E36587}" dt="2023-07-27T16:52:08.871" v="3269"/>
          <ac:picMkLst>
            <pc:docMk/>
            <pc:sldMk cId="185682043" sldId="1854"/>
            <ac:picMk id="5" creationId="{1370C6E9-E482-E883-E732-2550A60E8340}"/>
          </ac:picMkLst>
        </pc:picChg>
      </pc:sldChg>
      <pc:sldChg chg="addSp delSp modSp add mod delAnim modAnim modNotesTx">
        <pc:chgData name="Sarasin, Elise" userId="051ede2b-3008-44c0-bb19-c9bb04b8c5c9" providerId="ADAL" clId="{19C3AABE-7D73-4819-9AD2-041BF2E36587}" dt="2023-07-27T17:18:02.637" v="3719"/>
        <pc:sldMkLst>
          <pc:docMk/>
          <pc:sldMk cId="1456767965" sldId="1855"/>
        </pc:sldMkLst>
        <pc:spChg chg="mod">
          <ac:chgData name="Sarasin, Elise" userId="051ede2b-3008-44c0-bb19-c9bb04b8c5c9" providerId="ADAL" clId="{19C3AABE-7D73-4819-9AD2-041BF2E36587}" dt="2023-07-27T16:52:41.728" v="3311" actId="1036"/>
          <ac:spMkLst>
            <pc:docMk/>
            <pc:sldMk cId="1456767965" sldId="1855"/>
            <ac:spMk id="8" creationId="{57D7904B-15C8-C4A7-4E68-8CC55476636D}"/>
          </ac:spMkLst>
        </pc:spChg>
        <pc:spChg chg="mod">
          <ac:chgData name="Sarasin, Elise" userId="051ede2b-3008-44c0-bb19-c9bb04b8c5c9" providerId="ADAL" clId="{19C3AABE-7D73-4819-9AD2-041BF2E36587}" dt="2023-07-27T16:52:31.151" v="3294" actId="20577"/>
          <ac:spMkLst>
            <pc:docMk/>
            <pc:sldMk cId="1456767965" sldId="1855"/>
            <ac:spMk id="10" creationId="{64B43530-2C8F-751C-B284-87277409A859}"/>
          </ac:spMkLst>
        </pc:spChg>
        <pc:spChg chg="mod">
          <ac:chgData name="Sarasin, Elise" userId="051ede2b-3008-44c0-bb19-c9bb04b8c5c9" providerId="ADAL" clId="{19C3AABE-7D73-4819-9AD2-041BF2E36587}" dt="2023-07-27T16:54:08.881" v="3327" actId="1076"/>
          <ac:spMkLst>
            <pc:docMk/>
            <pc:sldMk cId="1456767965" sldId="1855"/>
            <ac:spMk id="19" creationId="{08AF1E77-7E05-B3A9-5000-67C9B41DB323}"/>
          </ac:spMkLst>
        </pc:spChg>
        <pc:picChg chg="add mod">
          <ac:chgData name="Sarasin, Elise" userId="051ede2b-3008-44c0-bb19-c9bb04b8c5c9" providerId="ADAL" clId="{19C3AABE-7D73-4819-9AD2-041BF2E36587}" dt="2023-07-27T16:53:19.261" v="3316" actId="1076"/>
          <ac:picMkLst>
            <pc:docMk/>
            <pc:sldMk cId="1456767965" sldId="1855"/>
            <ac:picMk id="4" creationId="{58965839-EC8A-0C04-3D33-0733C08AA15C}"/>
          </ac:picMkLst>
        </pc:picChg>
        <pc:picChg chg="add del mod">
          <ac:chgData name="Sarasin, Elise" userId="051ede2b-3008-44c0-bb19-c9bb04b8c5c9" providerId="ADAL" clId="{19C3AABE-7D73-4819-9AD2-041BF2E36587}" dt="2023-07-27T16:53:46.149" v="3323" actId="478"/>
          <ac:picMkLst>
            <pc:docMk/>
            <pc:sldMk cId="1456767965" sldId="1855"/>
            <ac:picMk id="6" creationId="{5CD33831-0752-98AF-209D-DE5F063C6A22}"/>
          </ac:picMkLst>
        </pc:picChg>
        <pc:picChg chg="add mod ord">
          <ac:chgData name="Sarasin, Elise" userId="051ede2b-3008-44c0-bb19-c9bb04b8c5c9" providerId="ADAL" clId="{19C3AABE-7D73-4819-9AD2-041BF2E36587}" dt="2023-07-27T16:54:05.568" v="3326" actId="167"/>
          <ac:picMkLst>
            <pc:docMk/>
            <pc:sldMk cId="1456767965" sldId="1855"/>
            <ac:picMk id="9" creationId="{6305D023-2C43-E976-31AD-19CABCFEC2FB}"/>
          </ac:picMkLst>
        </pc:picChg>
        <pc:picChg chg="del">
          <ac:chgData name="Sarasin, Elise" userId="051ede2b-3008-44c0-bb19-c9bb04b8c5c9" providerId="ADAL" clId="{19C3AABE-7D73-4819-9AD2-041BF2E36587}" dt="2023-07-27T16:53:32.183" v="3317" actId="478"/>
          <ac:picMkLst>
            <pc:docMk/>
            <pc:sldMk cId="1456767965" sldId="1855"/>
            <ac:picMk id="17" creationId="{7117A3B8-3FC9-D858-F1A5-D1B1693BBD13}"/>
          </ac:picMkLst>
        </pc:picChg>
        <pc:picChg chg="del">
          <ac:chgData name="Sarasin, Elise" userId="051ede2b-3008-44c0-bb19-c9bb04b8c5c9" providerId="ADAL" clId="{19C3AABE-7D73-4819-9AD2-041BF2E36587}" dt="2023-07-27T16:53:17.211" v="3315" actId="478"/>
          <ac:picMkLst>
            <pc:docMk/>
            <pc:sldMk cId="1456767965" sldId="1855"/>
            <ac:picMk id="18" creationId="{1D5F6E01-6BAC-470D-C39D-1CADE2007BC3}"/>
          </ac:picMkLst>
        </pc:picChg>
      </pc:sldChg>
      <pc:sldChg chg="addSp delSp modSp add mod">
        <pc:chgData name="Sarasin, Elise" userId="051ede2b-3008-44c0-bb19-c9bb04b8c5c9" providerId="ADAL" clId="{19C3AABE-7D73-4819-9AD2-041BF2E36587}" dt="2023-07-27T16:55:30.274" v="3389" actId="1076"/>
        <pc:sldMkLst>
          <pc:docMk/>
          <pc:sldMk cId="467235006" sldId="1856"/>
        </pc:sldMkLst>
        <pc:spChg chg="mod">
          <ac:chgData name="Sarasin, Elise" userId="051ede2b-3008-44c0-bb19-c9bb04b8c5c9" providerId="ADAL" clId="{19C3AABE-7D73-4819-9AD2-041BF2E36587}" dt="2023-07-27T16:55:11.352" v="3385" actId="20577"/>
          <ac:spMkLst>
            <pc:docMk/>
            <pc:sldMk cId="467235006" sldId="1856"/>
            <ac:spMk id="11" creationId="{BDC33A64-B1C1-6A0C-E02A-295AB9FE35F2}"/>
          </ac:spMkLst>
        </pc:spChg>
        <pc:picChg chg="add mod">
          <ac:chgData name="Sarasin, Elise" userId="051ede2b-3008-44c0-bb19-c9bb04b8c5c9" providerId="ADAL" clId="{19C3AABE-7D73-4819-9AD2-041BF2E36587}" dt="2023-07-27T16:55:30.274" v="3389" actId="1076"/>
          <ac:picMkLst>
            <pc:docMk/>
            <pc:sldMk cId="467235006" sldId="1856"/>
            <ac:picMk id="2" creationId="{EE65F50D-6824-99B2-7823-F4BF12D0E8F3}"/>
          </ac:picMkLst>
        </pc:picChg>
        <pc:picChg chg="add mod">
          <ac:chgData name="Sarasin, Elise" userId="051ede2b-3008-44c0-bb19-c9bb04b8c5c9" providerId="ADAL" clId="{19C3AABE-7D73-4819-9AD2-041BF2E36587}" dt="2023-07-27T16:55:30.274" v="3389" actId="1076"/>
          <ac:picMkLst>
            <pc:docMk/>
            <pc:sldMk cId="467235006" sldId="1856"/>
            <ac:picMk id="3" creationId="{ED3F2BFB-FDBA-78E4-63B2-C5839C8157A8}"/>
          </ac:picMkLst>
        </pc:picChg>
        <pc:picChg chg="del">
          <ac:chgData name="Sarasin, Elise" userId="051ede2b-3008-44c0-bb19-c9bb04b8c5c9" providerId="ADAL" clId="{19C3AABE-7D73-4819-9AD2-041BF2E36587}" dt="2023-07-27T16:55:25.073" v="3386" actId="478"/>
          <ac:picMkLst>
            <pc:docMk/>
            <pc:sldMk cId="467235006" sldId="1856"/>
            <ac:picMk id="14" creationId="{5657DEC9-5864-48E3-3A1E-C36B33EA9B34}"/>
          </ac:picMkLst>
        </pc:picChg>
        <pc:picChg chg="del">
          <ac:chgData name="Sarasin, Elise" userId="051ede2b-3008-44c0-bb19-c9bb04b8c5c9" providerId="ADAL" clId="{19C3AABE-7D73-4819-9AD2-041BF2E36587}" dt="2023-07-27T16:55:25.614" v="3387" actId="478"/>
          <ac:picMkLst>
            <pc:docMk/>
            <pc:sldMk cId="467235006" sldId="1856"/>
            <ac:picMk id="16" creationId="{F5426DFC-4DA3-B28E-BFDE-FC467C2C6B66}"/>
          </ac:picMkLst>
        </pc:picChg>
      </pc:sldChg>
      <pc:sldChg chg="delSp modSp add mod delAnim modAnim modNotesTx">
        <pc:chgData name="Sarasin, Elise" userId="051ede2b-3008-44c0-bb19-c9bb04b8c5c9" providerId="ADAL" clId="{19C3AABE-7D73-4819-9AD2-041BF2E36587}" dt="2023-07-27T17:16:56.744" v="3716"/>
        <pc:sldMkLst>
          <pc:docMk/>
          <pc:sldMk cId="3014847240" sldId="1857"/>
        </pc:sldMkLst>
        <pc:spChg chg="mod">
          <ac:chgData name="Sarasin, Elise" userId="051ede2b-3008-44c0-bb19-c9bb04b8c5c9" providerId="ADAL" clId="{19C3AABE-7D73-4819-9AD2-041BF2E36587}" dt="2023-07-27T16:56:43.059" v="3392" actId="1076"/>
          <ac:spMkLst>
            <pc:docMk/>
            <pc:sldMk cId="3014847240" sldId="1857"/>
            <ac:spMk id="2" creationId="{52FF8E5F-122F-0671-88D5-0523FFD4B71F}"/>
          </ac:spMkLst>
        </pc:spChg>
        <pc:spChg chg="del">
          <ac:chgData name="Sarasin, Elise" userId="051ede2b-3008-44c0-bb19-c9bb04b8c5c9" providerId="ADAL" clId="{19C3AABE-7D73-4819-9AD2-041BF2E36587}" dt="2023-07-27T16:57:03.628" v="3394" actId="478"/>
          <ac:spMkLst>
            <pc:docMk/>
            <pc:sldMk cId="3014847240" sldId="1857"/>
            <ac:spMk id="4" creationId="{458152FF-60E6-2A8C-5CE1-58873C2D0E06}"/>
          </ac:spMkLst>
        </pc:spChg>
        <pc:spChg chg="mod">
          <ac:chgData name="Sarasin, Elise" userId="051ede2b-3008-44c0-bb19-c9bb04b8c5c9" providerId="ADAL" clId="{19C3AABE-7D73-4819-9AD2-041BF2E36587}" dt="2023-07-27T17:00:05.378" v="3556" actId="1035"/>
          <ac:spMkLst>
            <pc:docMk/>
            <pc:sldMk cId="3014847240" sldId="1857"/>
            <ac:spMk id="13" creationId="{BDA16784-7B14-B92A-EB6C-A022016F7A5D}"/>
          </ac:spMkLst>
        </pc:spChg>
        <pc:spChg chg="mod">
          <ac:chgData name="Sarasin, Elise" userId="051ede2b-3008-44c0-bb19-c9bb04b8c5c9" providerId="ADAL" clId="{19C3AABE-7D73-4819-9AD2-041BF2E36587}" dt="2023-07-27T17:00:11.696" v="3557" actId="14100"/>
          <ac:spMkLst>
            <pc:docMk/>
            <pc:sldMk cId="3014847240" sldId="1857"/>
            <ac:spMk id="17" creationId="{FAFE5897-E2FB-CE23-D637-F6B52D64FD84}"/>
          </ac:spMkLst>
        </pc:spChg>
        <pc:picChg chg="del">
          <ac:chgData name="Sarasin, Elise" userId="051ede2b-3008-44c0-bb19-c9bb04b8c5c9" providerId="ADAL" clId="{19C3AABE-7D73-4819-9AD2-041BF2E36587}" dt="2023-07-27T16:57:02.098" v="3393" actId="478"/>
          <ac:picMkLst>
            <pc:docMk/>
            <pc:sldMk cId="3014847240" sldId="1857"/>
            <ac:picMk id="3" creationId="{20826937-4482-F011-0C73-EA64B59C979C}"/>
          </ac:picMkLst>
        </pc:picChg>
        <pc:picChg chg="mod">
          <ac:chgData name="Sarasin, Elise" userId="051ede2b-3008-44c0-bb19-c9bb04b8c5c9" providerId="ADAL" clId="{19C3AABE-7D73-4819-9AD2-041BF2E36587}" dt="2023-07-27T16:57:07.817" v="3397" actId="1076"/>
          <ac:picMkLst>
            <pc:docMk/>
            <pc:sldMk cId="3014847240" sldId="1857"/>
            <ac:picMk id="9" creationId="{A347812A-C629-6874-CDB5-599D256121EE}"/>
          </ac:picMkLst>
        </pc:picChg>
        <pc:picChg chg="mod">
          <ac:chgData name="Sarasin, Elise" userId="051ede2b-3008-44c0-bb19-c9bb04b8c5c9" providerId="ADAL" clId="{19C3AABE-7D73-4819-9AD2-041BF2E36587}" dt="2023-07-27T16:57:10.179" v="3398" actId="1076"/>
          <ac:picMkLst>
            <pc:docMk/>
            <pc:sldMk cId="3014847240" sldId="1857"/>
            <ac:picMk id="11" creationId="{FFF3D9F4-0914-7BE1-71D8-4E403B959FDE}"/>
          </ac:picMkLst>
        </pc:picChg>
      </pc:sldChg>
      <pc:sldChg chg="addSp delSp modSp add mod modTransition delAnim modAnim modNotesTx">
        <pc:chgData name="Sarasin, Elise" userId="051ede2b-3008-44c0-bb19-c9bb04b8c5c9" providerId="ADAL" clId="{19C3AABE-7D73-4819-9AD2-041BF2E36587}" dt="2023-07-27T17:18:42.364" v="3722"/>
        <pc:sldMkLst>
          <pc:docMk/>
          <pc:sldMk cId="798950855" sldId="1858"/>
        </pc:sldMkLst>
        <pc:spChg chg="mod">
          <ac:chgData name="Sarasin, Elise" userId="051ede2b-3008-44c0-bb19-c9bb04b8c5c9" providerId="ADAL" clId="{19C3AABE-7D73-4819-9AD2-041BF2E36587}" dt="2023-07-27T16:58:12.442" v="3505" actId="1076"/>
          <ac:spMkLst>
            <pc:docMk/>
            <pc:sldMk cId="798950855" sldId="1858"/>
            <ac:spMk id="8" creationId="{57D7904B-15C8-C4A7-4E68-8CC55476636D}"/>
          </ac:spMkLst>
        </pc:spChg>
        <pc:spChg chg="mod">
          <ac:chgData name="Sarasin, Elise" userId="051ede2b-3008-44c0-bb19-c9bb04b8c5c9" providerId="ADAL" clId="{19C3AABE-7D73-4819-9AD2-041BF2E36587}" dt="2023-07-27T16:58:02.668" v="3503" actId="255"/>
          <ac:spMkLst>
            <pc:docMk/>
            <pc:sldMk cId="798950855" sldId="1858"/>
            <ac:spMk id="10" creationId="{64B43530-2C8F-751C-B284-87277409A859}"/>
          </ac:spMkLst>
        </pc:spChg>
        <pc:spChg chg="mod">
          <ac:chgData name="Sarasin, Elise" userId="051ede2b-3008-44c0-bb19-c9bb04b8c5c9" providerId="ADAL" clId="{19C3AABE-7D73-4819-9AD2-041BF2E36587}" dt="2023-07-27T16:59:41.892" v="3526" actId="1076"/>
          <ac:spMkLst>
            <pc:docMk/>
            <pc:sldMk cId="798950855" sldId="1858"/>
            <ac:spMk id="19" creationId="{08AF1E77-7E05-B3A9-5000-67C9B41DB323}"/>
          </ac:spMkLst>
        </pc:spChg>
        <pc:picChg chg="add mod">
          <ac:chgData name="Sarasin, Elise" userId="051ede2b-3008-44c0-bb19-c9bb04b8c5c9" providerId="ADAL" clId="{19C3AABE-7D73-4819-9AD2-041BF2E36587}" dt="2023-07-27T16:59:33.235" v="3523" actId="1076"/>
          <ac:picMkLst>
            <pc:docMk/>
            <pc:sldMk cId="798950855" sldId="1858"/>
            <ac:picMk id="4" creationId="{3922E9D3-8540-4B68-0B31-6BA2313BD3DD}"/>
          </ac:picMkLst>
        </pc:picChg>
        <pc:picChg chg="add mod ord">
          <ac:chgData name="Sarasin, Elise" userId="051ede2b-3008-44c0-bb19-c9bb04b8c5c9" providerId="ADAL" clId="{19C3AABE-7D73-4819-9AD2-041BF2E36587}" dt="2023-07-27T16:59:37.418" v="3525" actId="167"/>
          <ac:picMkLst>
            <pc:docMk/>
            <pc:sldMk cId="798950855" sldId="1858"/>
            <ac:picMk id="6" creationId="{59D7F513-0535-0FB5-4F1D-3DB55FBD9E5A}"/>
          </ac:picMkLst>
        </pc:picChg>
        <pc:picChg chg="del">
          <ac:chgData name="Sarasin, Elise" userId="051ede2b-3008-44c0-bb19-c9bb04b8c5c9" providerId="ADAL" clId="{19C3AABE-7D73-4819-9AD2-041BF2E36587}" dt="2023-07-27T16:58:08.618" v="3504" actId="478"/>
          <ac:picMkLst>
            <pc:docMk/>
            <pc:sldMk cId="798950855" sldId="1858"/>
            <ac:picMk id="17" creationId="{7117A3B8-3FC9-D858-F1A5-D1B1693BBD13}"/>
          </ac:picMkLst>
        </pc:picChg>
        <pc:picChg chg="del">
          <ac:chgData name="Sarasin, Elise" userId="051ede2b-3008-44c0-bb19-c9bb04b8c5c9" providerId="ADAL" clId="{19C3AABE-7D73-4819-9AD2-041BF2E36587}" dt="2023-07-27T16:58:57.844" v="3513" actId="478"/>
          <ac:picMkLst>
            <pc:docMk/>
            <pc:sldMk cId="798950855" sldId="1858"/>
            <ac:picMk id="18" creationId="{1D5F6E01-6BAC-470D-C39D-1CADE2007BC3}"/>
          </ac:picMkLst>
        </pc:picChg>
      </pc:sldChg>
      <pc:sldChg chg="addSp delSp modSp add mod">
        <pc:chgData name="Sarasin, Elise" userId="051ede2b-3008-44c0-bb19-c9bb04b8c5c9" providerId="ADAL" clId="{19C3AABE-7D73-4819-9AD2-041BF2E36587}" dt="2023-07-27T17:00:55.485" v="3613" actId="1076"/>
        <pc:sldMkLst>
          <pc:docMk/>
          <pc:sldMk cId="3141491897" sldId="1859"/>
        </pc:sldMkLst>
        <pc:spChg chg="mod">
          <ac:chgData name="Sarasin, Elise" userId="051ede2b-3008-44c0-bb19-c9bb04b8c5c9" providerId="ADAL" clId="{19C3AABE-7D73-4819-9AD2-041BF2E36587}" dt="2023-07-27T17:00:40.465" v="3609" actId="313"/>
          <ac:spMkLst>
            <pc:docMk/>
            <pc:sldMk cId="3141491897" sldId="1859"/>
            <ac:spMk id="11" creationId="{BDC33A64-B1C1-6A0C-E02A-295AB9FE35F2}"/>
          </ac:spMkLst>
        </pc:spChg>
        <pc:picChg chg="add mod">
          <ac:chgData name="Sarasin, Elise" userId="051ede2b-3008-44c0-bb19-c9bb04b8c5c9" providerId="ADAL" clId="{19C3AABE-7D73-4819-9AD2-041BF2E36587}" dt="2023-07-27T17:00:55.485" v="3613" actId="1076"/>
          <ac:picMkLst>
            <pc:docMk/>
            <pc:sldMk cId="3141491897" sldId="1859"/>
            <ac:picMk id="2" creationId="{94A6E994-E1D7-B300-E7B2-CE4BD3A762C5}"/>
          </ac:picMkLst>
        </pc:picChg>
        <pc:picChg chg="add mod">
          <ac:chgData name="Sarasin, Elise" userId="051ede2b-3008-44c0-bb19-c9bb04b8c5c9" providerId="ADAL" clId="{19C3AABE-7D73-4819-9AD2-041BF2E36587}" dt="2023-07-27T17:00:55.485" v="3613" actId="1076"/>
          <ac:picMkLst>
            <pc:docMk/>
            <pc:sldMk cId="3141491897" sldId="1859"/>
            <ac:picMk id="3" creationId="{F6FB38EF-3B0B-295A-1142-E5872A251726}"/>
          </ac:picMkLst>
        </pc:picChg>
        <pc:picChg chg="del">
          <ac:chgData name="Sarasin, Elise" userId="051ede2b-3008-44c0-bb19-c9bb04b8c5c9" providerId="ADAL" clId="{19C3AABE-7D73-4819-9AD2-041BF2E36587}" dt="2023-07-27T17:00:48.156" v="3610" actId="478"/>
          <ac:picMkLst>
            <pc:docMk/>
            <pc:sldMk cId="3141491897" sldId="1859"/>
            <ac:picMk id="14" creationId="{5657DEC9-5864-48E3-3A1E-C36B33EA9B34}"/>
          </ac:picMkLst>
        </pc:picChg>
        <pc:picChg chg="del">
          <ac:chgData name="Sarasin, Elise" userId="051ede2b-3008-44c0-bb19-c9bb04b8c5c9" providerId="ADAL" clId="{19C3AABE-7D73-4819-9AD2-041BF2E36587}" dt="2023-07-27T17:00:48.659" v="3611" actId="478"/>
          <ac:picMkLst>
            <pc:docMk/>
            <pc:sldMk cId="3141491897" sldId="1859"/>
            <ac:picMk id="16" creationId="{F5426DFC-4DA3-B28E-BFDE-FC467C2C6B66}"/>
          </ac:picMkLst>
        </pc:picChg>
      </pc:sldChg>
      <pc:sldChg chg="add">
        <pc:chgData name="Sarasin, Elise" userId="051ede2b-3008-44c0-bb19-c9bb04b8c5c9" providerId="ADAL" clId="{19C3AABE-7D73-4819-9AD2-041BF2E36587}" dt="2023-08-22T16:44:49.382" v="3723"/>
        <pc:sldMkLst>
          <pc:docMk/>
          <pc:sldMk cId="996112543" sldId="1861"/>
        </pc:sldMkLst>
      </pc:sldChg>
      <pc:sldChg chg="add">
        <pc:chgData name="Sarasin, Elise" userId="051ede2b-3008-44c0-bb19-c9bb04b8c5c9" providerId="ADAL" clId="{19C3AABE-7D73-4819-9AD2-041BF2E36587}" dt="2023-08-22T16:46:05.134" v="3767"/>
        <pc:sldMkLst>
          <pc:docMk/>
          <pc:sldMk cId="3842188350" sldId="1862"/>
        </pc:sldMkLst>
      </pc:sldChg>
      <pc:sldMasterChg chg="del delSldLayout">
        <pc:chgData name="Sarasin, Elise" userId="051ede2b-3008-44c0-bb19-c9bb04b8c5c9" providerId="ADAL" clId="{19C3AABE-7D73-4819-9AD2-041BF2E36587}" dt="2023-07-26T18:28:26.022" v="22" actId="47"/>
        <pc:sldMasterMkLst>
          <pc:docMk/>
          <pc:sldMasterMk cId="2089150207" sldId="2147483695"/>
        </pc:sldMasterMkLst>
        <pc:sldLayoutChg chg="del">
          <pc:chgData name="Sarasin, Elise" userId="051ede2b-3008-44c0-bb19-c9bb04b8c5c9" providerId="ADAL" clId="{19C3AABE-7D73-4819-9AD2-041BF2E36587}" dt="2023-07-26T18:28:26.022" v="22" actId="47"/>
          <pc:sldLayoutMkLst>
            <pc:docMk/>
            <pc:sldMasterMk cId="2089150207" sldId="2147483695"/>
            <pc:sldLayoutMk cId="3319004086" sldId="2147483696"/>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892989564" sldId="2147483697"/>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760639875" sldId="2147483698"/>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4151225091" sldId="2147483699"/>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543691898" sldId="2147483700"/>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3116120513" sldId="2147483701"/>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2928338087" sldId="2147483702"/>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952724062" sldId="2147483703"/>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4188252592" sldId="2147483704"/>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3689196050" sldId="2147483705"/>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726786194" sldId="2147483706"/>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2868362780" sldId="2147483707"/>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235020819" sldId="2147483708"/>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2834147894" sldId="2147483709"/>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3057572664" sldId="2147483710"/>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3035698039" sldId="2147483711"/>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1962459356" sldId="2147483712"/>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352126017" sldId="2147483713"/>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2811427484" sldId="2147483714"/>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3633411929" sldId="2147483715"/>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3177602018" sldId="2147483716"/>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2733551849" sldId="2147483717"/>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71924632" sldId="2147483718"/>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4250460480" sldId="2147483719"/>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313661253" sldId="2147483720"/>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2559020660" sldId="2147483721"/>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1154349164" sldId="2147483722"/>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4005891257" sldId="2147483723"/>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3606086495" sldId="2147483724"/>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2376216612" sldId="2147483725"/>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743747191" sldId="2147483726"/>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3881703807" sldId="2147483727"/>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2986345848" sldId="2147483728"/>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1673334158" sldId="2147483729"/>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1159687354" sldId="2147483730"/>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2595485615" sldId="2147483731"/>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1354293429" sldId="2147483732"/>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2038175326" sldId="2147483733"/>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534460119" sldId="2147483734"/>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2375289657" sldId="2147483735"/>
          </pc:sldLayoutMkLst>
        </pc:sldLayoutChg>
        <pc:sldLayoutChg chg="del">
          <pc:chgData name="Sarasin, Elise" userId="051ede2b-3008-44c0-bb19-c9bb04b8c5c9" providerId="ADAL" clId="{19C3AABE-7D73-4819-9AD2-041BF2E36587}" dt="2023-07-26T18:28:26.022" v="22" actId="47"/>
          <pc:sldLayoutMkLst>
            <pc:docMk/>
            <pc:sldMasterMk cId="2089150207" sldId="2147483695"/>
            <pc:sldLayoutMk cId="389304064" sldId="2147483736"/>
          </pc:sldLayoutMkLst>
        </pc:sldLayoutChg>
      </pc:sldMasterChg>
    </pc:docChg>
  </pc:docChgLst>
  <pc:docChgLst>
    <pc:chgData name="Lane, Kathleen" userId="d8586a00-d571-4eeb-bfc3-f42bf250439e" providerId="ADAL" clId="{97BC8410-CAE2-4E8A-BA4F-5F153A6D3E25}"/>
    <pc:docChg chg="modSld sldOrd">
      <pc:chgData name="Lane, Kathleen" userId="d8586a00-d571-4eeb-bfc3-f42bf250439e" providerId="ADAL" clId="{97BC8410-CAE2-4E8A-BA4F-5F153A6D3E25}" dt="2023-07-27T15:34:24.632" v="2" actId="1076"/>
      <pc:docMkLst>
        <pc:docMk/>
      </pc:docMkLst>
      <pc:sldChg chg="modSp mod">
        <pc:chgData name="Lane, Kathleen" userId="d8586a00-d571-4eeb-bfc3-f42bf250439e" providerId="ADAL" clId="{97BC8410-CAE2-4E8A-BA4F-5F153A6D3E25}" dt="2023-07-27T15:34:24.632" v="2" actId="1076"/>
        <pc:sldMkLst>
          <pc:docMk/>
          <pc:sldMk cId="3191157949" sldId="1608"/>
        </pc:sldMkLst>
        <pc:spChg chg="mod">
          <ac:chgData name="Lane, Kathleen" userId="d8586a00-d571-4eeb-bfc3-f42bf250439e" providerId="ADAL" clId="{97BC8410-CAE2-4E8A-BA4F-5F153A6D3E25}" dt="2023-07-27T15:34:24.632" v="2" actId="1076"/>
          <ac:spMkLst>
            <pc:docMk/>
            <pc:sldMk cId="3191157949" sldId="1608"/>
            <ac:spMk id="2" creationId="{BC1E5F3B-B4D0-A096-B663-321647F6F661}"/>
          </ac:spMkLst>
        </pc:spChg>
      </pc:sldChg>
      <pc:sldChg chg="ord">
        <pc:chgData name="Lane, Kathleen" userId="d8586a00-d571-4eeb-bfc3-f42bf250439e" providerId="ADAL" clId="{97BC8410-CAE2-4E8A-BA4F-5F153A6D3E25}" dt="2023-07-27T15:25:29.119" v="1"/>
        <pc:sldMkLst>
          <pc:docMk/>
          <pc:sldMk cId="3814199959" sldId="1844"/>
        </pc:sldMkLst>
      </pc:sldChg>
    </pc:docChg>
  </pc:docChgLst>
  <pc:docChgLst>
    <pc:chgData name="Buckman, Mark" userId="143108ed-1948-4344-b71d-df851b3c54dd" providerId="ADAL" clId="{BB826052-E041-48A8-A830-E632C1C4C2B6}"/>
    <pc:docChg chg="custSel addSld delSld modSld sldOrd">
      <pc:chgData name="Buckman, Mark" userId="143108ed-1948-4344-b71d-df851b3c54dd" providerId="ADAL" clId="{BB826052-E041-48A8-A830-E632C1C4C2B6}" dt="2022-06-17T20:39:56.437" v="239" actId="14100"/>
      <pc:docMkLst>
        <pc:docMk/>
      </pc:docMkLst>
      <pc:sldChg chg="modSp mod ord">
        <pc:chgData name="Buckman, Mark" userId="143108ed-1948-4344-b71d-df851b3c54dd" providerId="ADAL" clId="{BB826052-E041-48A8-A830-E632C1C4C2B6}" dt="2022-06-17T19:25:32.293" v="3" actId="404"/>
        <pc:sldMkLst>
          <pc:docMk/>
          <pc:sldMk cId="3929194274" sldId="334"/>
        </pc:sldMkLst>
        <pc:spChg chg="mod">
          <ac:chgData name="Buckman, Mark" userId="143108ed-1948-4344-b71d-df851b3c54dd" providerId="ADAL" clId="{BB826052-E041-48A8-A830-E632C1C4C2B6}" dt="2022-06-17T19:25:32.293" v="3" actId="404"/>
          <ac:spMkLst>
            <pc:docMk/>
            <pc:sldMk cId="3929194274" sldId="334"/>
            <ac:spMk id="2" creationId="{57BCB212-66F0-4C3B-B653-2843DDCD3BEE}"/>
          </ac:spMkLst>
        </pc:spChg>
      </pc:sldChg>
      <pc:sldChg chg="modSp mod">
        <pc:chgData name="Buckman, Mark" userId="143108ed-1948-4344-b71d-df851b3c54dd" providerId="ADAL" clId="{BB826052-E041-48A8-A830-E632C1C4C2B6}" dt="2022-06-17T19:45:42.366" v="154" actId="255"/>
        <pc:sldMkLst>
          <pc:docMk/>
          <pc:sldMk cId="822870818" sldId="724"/>
        </pc:sldMkLst>
        <pc:spChg chg="mod">
          <ac:chgData name="Buckman, Mark" userId="143108ed-1948-4344-b71d-df851b3c54dd" providerId="ADAL" clId="{BB826052-E041-48A8-A830-E632C1C4C2B6}" dt="2022-06-17T19:43:56.218" v="57" actId="1076"/>
          <ac:spMkLst>
            <pc:docMk/>
            <pc:sldMk cId="822870818" sldId="724"/>
            <ac:spMk id="22" creationId="{BFFBBD93-7D0B-8844-A021-C43327D1F174}"/>
          </ac:spMkLst>
        </pc:spChg>
        <pc:graphicFrameChg chg="mod">
          <ac:chgData name="Buckman, Mark" userId="143108ed-1948-4344-b71d-df851b3c54dd" providerId="ADAL" clId="{BB826052-E041-48A8-A830-E632C1C4C2B6}" dt="2022-06-17T19:45:42.366" v="154" actId="255"/>
          <ac:graphicFrameMkLst>
            <pc:docMk/>
            <pc:sldMk cId="822870818" sldId="724"/>
            <ac:graphicFrameMk id="6" creationId="{00000000-0000-0000-0000-000000000000}"/>
          </ac:graphicFrameMkLst>
        </pc:graphicFrameChg>
      </pc:sldChg>
      <pc:sldChg chg="modSp mod">
        <pc:chgData name="Buckman, Mark" userId="143108ed-1948-4344-b71d-df851b3c54dd" providerId="ADAL" clId="{BB826052-E041-48A8-A830-E632C1C4C2B6}" dt="2022-06-17T19:41:30.855" v="22" actId="20577"/>
        <pc:sldMkLst>
          <pc:docMk/>
          <pc:sldMk cId="3731629759" sldId="1098"/>
        </pc:sldMkLst>
        <pc:spChg chg="mod">
          <ac:chgData name="Buckman, Mark" userId="143108ed-1948-4344-b71d-df851b3c54dd" providerId="ADAL" clId="{BB826052-E041-48A8-A830-E632C1C4C2B6}" dt="2022-06-17T19:41:30.855" v="22" actId="20577"/>
          <ac:spMkLst>
            <pc:docMk/>
            <pc:sldMk cId="3731629759" sldId="1098"/>
            <ac:spMk id="23" creationId="{00000000-0000-0000-0000-000000000000}"/>
          </ac:spMkLst>
        </pc:spChg>
        <pc:spChg chg="mod">
          <ac:chgData name="Buckman, Mark" userId="143108ed-1948-4344-b71d-df851b3c54dd" providerId="ADAL" clId="{BB826052-E041-48A8-A830-E632C1C4C2B6}" dt="2022-06-17T19:40:43.193" v="9" actId="6549"/>
          <ac:spMkLst>
            <pc:docMk/>
            <pc:sldMk cId="3731629759" sldId="1098"/>
            <ac:spMk id="25" creationId="{00000000-0000-0000-0000-000000000000}"/>
          </ac:spMkLst>
        </pc:spChg>
      </pc:sldChg>
      <pc:sldChg chg="modSp mod">
        <pc:chgData name="Buckman, Mark" userId="143108ed-1948-4344-b71d-df851b3c54dd" providerId="ADAL" clId="{BB826052-E041-48A8-A830-E632C1C4C2B6}" dt="2022-06-17T19:28:12.641" v="4" actId="208"/>
        <pc:sldMkLst>
          <pc:docMk/>
          <pc:sldMk cId="1306622515" sldId="1544"/>
        </pc:sldMkLst>
        <pc:spChg chg="mod">
          <ac:chgData name="Buckman, Mark" userId="143108ed-1948-4344-b71d-df851b3c54dd" providerId="ADAL" clId="{BB826052-E041-48A8-A830-E632C1C4C2B6}" dt="2022-06-17T19:28:12.641" v="4" actId="208"/>
          <ac:spMkLst>
            <pc:docMk/>
            <pc:sldMk cId="1306622515" sldId="1544"/>
            <ac:spMk id="3" creationId="{0D4ACE8F-1871-42C8-9FAB-75856BCD5BA8}"/>
          </ac:spMkLst>
        </pc:spChg>
      </pc:sldChg>
      <pc:sldChg chg="modSp mod">
        <pc:chgData name="Buckman, Mark" userId="143108ed-1948-4344-b71d-df851b3c54dd" providerId="ADAL" clId="{BB826052-E041-48A8-A830-E632C1C4C2B6}" dt="2022-06-17T19:28:23.889" v="5" actId="208"/>
        <pc:sldMkLst>
          <pc:docMk/>
          <pc:sldMk cId="4068081608" sldId="1545"/>
        </pc:sldMkLst>
        <pc:spChg chg="mod">
          <ac:chgData name="Buckman, Mark" userId="143108ed-1948-4344-b71d-df851b3c54dd" providerId="ADAL" clId="{BB826052-E041-48A8-A830-E632C1C4C2B6}" dt="2022-06-17T19:28:23.889" v="5" actId="208"/>
          <ac:spMkLst>
            <pc:docMk/>
            <pc:sldMk cId="4068081608" sldId="1545"/>
            <ac:spMk id="2" creationId="{5EFA3848-CF07-4EF7-9993-BC19340B5042}"/>
          </ac:spMkLst>
        </pc:spChg>
      </pc:sldChg>
      <pc:sldChg chg="addSp delSp modSp mod">
        <pc:chgData name="Buckman, Mark" userId="143108ed-1948-4344-b71d-df851b3c54dd" providerId="ADAL" clId="{BB826052-E041-48A8-A830-E632C1C4C2B6}" dt="2022-06-17T20:39:56.437" v="239" actId="14100"/>
        <pc:sldMkLst>
          <pc:docMk/>
          <pc:sldMk cId="2107840058" sldId="1552"/>
        </pc:sldMkLst>
        <pc:picChg chg="del">
          <ac:chgData name="Buckman, Mark" userId="143108ed-1948-4344-b71d-df851b3c54dd" providerId="ADAL" clId="{BB826052-E041-48A8-A830-E632C1C4C2B6}" dt="2022-06-17T20:39:53.566" v="237" actId="478"/>
          <ac:picMkLst>
            <pc:docMk/>
            <pc:sldMk cId="2107840058" sldId="1552"/>
            <ac:picMk id="2" creationId="{F2E681F2-D2F4-4EEA-8D6A-8AC83F388D6A}"/>
          </ac:picMkLst>
        </pc:picChg>
        <pc:picChg chg="add del mod">
          <ac:chgData name="Buckman, Mark" userId="143108ed-1948-4344-b71d-df851b3c54dd" providerId="ADAL" clId="{BB826052-E041-48A8-A830-E632C1C4C2B6}" dt="2022-06-17T20:39:51.663" v="236" actId="21"/>
          <ac:picMkLst>
            <pc:docMk/>
            <pc:sldMk cId="2107840058" sldId="1552"/>
            <ac:picMk id="10" creationId="{3FEFCAC8-AA0D-9A6C-D707-BCDD9770925A}"/>
          </ac:picMkLst>
        </pc:picChg>
        <pc:picChg chg="add mod">
          <ac:chgData name="Buckman, Mark" userId="143108ed-1948-4344-b71d-df851b3c54dd" providerId="ADAL" clId="{BB826052-E041-48A8-A830-E632C1C4C2B6}" dt="2022-06-17T20:39:56.437" v="239" actId="14100"/>
          <ac:picMkLst>
            <pc:docMk/>
            <pc:sldMk cId="2107840058" sldId="1552"/>
            <ac:picMk id="12" creationId="{AE3213D7-0206-431F-C832-D4C36E2DCFF6}"/>
          </ac:picMkLst>
        </pc:picChg>
      </pc:sldChg>
      <pc:sldChg chg="addSp delSp modSp mod">
        <pc:chgData name="Buckman, Mark" userId="143108ed-1948-4344-b71d-df851b3c54dd" providerId="ADAL" clId="{BB826052-E041-48A8-A830-E632C1C4C2B6}" dt="2022-06-17T20:39:43.250" v="234"/>
        <pc:sldMkLst>
          <pc:docMk/>
          <pc:sldMk cId="258691125" sldId="1607"/>
        </pc:sldMkLst>
        <pc:picChg chg="del">
          <ac:chgData name="Buckman, Mark" userId="143108ed-1948-4344-b71d-df851b3c54dd" providerId="ADAL" clId="{BB826052-E041-48A8-A830-E632C1C4C2B6}" dt="2022-06-17T20:39:43.018" v="233" actId="478"/>
          <ac:picMkLst>
            <pc:docMk/>
            <pc:sldMk cId="258691125" sldId="1607"/>
            <ac:picMk id="2" creationId="{F2E681F2-D2F4-4EEA-8D6A-8AC83F388D6A}"/>
          </ac:picMkLst>
        </pc:picChg>
        <pc:picChg chg="add mod">
          <ac:chgData name="Buckman, Mark" userId="143108ed-1948-4344-b71d-df851b3c54dd" providerId="ADAL" clId="{BB826052-E041-48A8-A830-E632C1C4C2B6}" dt="2022-06-17T20:39:43.250" v="234"/>
          <ac:picMkLst>
            <pc:docMk/>
            <pc:sldMk cId="258691125" sldId="1607"/>
            <ac:picMk id="9" creationId="{6C89B3FA-D43C-4D85-0AC0-07AB59E6994E}"/>
          </ac:picMkLst>
        </pc:picChg>
      </pc:sldChg>
      <pc:sldChg chg="addSp delSp modSp mod">
        <pc:chgData name="Buckman, Mark" userId="143108ed-1948-4344-b71d-df851b3c54dd" providerId="ADAL" clId="{BB826052-E041-48A8-A830-E632C1C4C2B6}" dt="2022-06-17T20:39:33.290" v="230" actId="478"/>
        <pc:sldMkLst>
          <pc:docMk/>
          <pc:sldMk cId="3191157949" sldId="1608"/>
        </pc:sldMkLst>
        <pc:picChg chg="del">
          <ac:chgData name="Buckman, Mark" userId="143108ed-1948-4344-b71d-df851b3c54dd" providerId="ADAL" clId="{BB826052-E041-48A8-A830-E632C1C4C2B6}" dt="2022-06-17T20:39:33.290" v="230" actId="478"/>
          <ac:picMkLst>
            <pc:docMk/>
            <pc:sldMk cId="3191157949" sldId="1608"/>
            <ac:picMk id="2" creationId="{F2E681F2-D2F4-4EEA-8D6A-8AC83F388D6A}"/>
          </ac:picMkLst>
        </pc:picChg>
        <pc:picChg chg="add mod">
          <ac:chgData name="Buckman, Mark" userId="143108ed-1948-4344-b71d-df851b3c54dd" providerId="ADAL" clId="{BB826052-E041-48A8-A830-E632C1C4C2B6}" dt="2022-06-17T20:39:31.009" v="229"/>
          <ac:picMkLst>
            <pc:docMk/>
            <pc:sldMk cId="3191157949" sldId="1608"/>
            <ac:picMk id="9" creationId="{2CC74CAB-59A0-7BDD-7433-37C24DD01B19}"/>
          </ac:picMkLst>
        </pc:picChg>
      </pc:sldChg>
      <pc:sldChg chg="modSp del mod chgLayout">
        <pc:chgData name="Buckman, Mark" userId="143108ed-1948-4344-b71d-df851b3c54dd" providerId="ADAL" clId="{BB826052-E041-48A8-A830-E632C1C4C2B6}" dt="2022-06-17T19:50:42.749" v="228" actId="47"/>
        <pc:sldMkLst>
          <pc:docMk/>
          <pc:sldMk cId="1621290183" sldId="1610"/>
        </pc:sldMkLst>
        <pc:spChg chg="mod ord">
          <ac:chgData name="Buckman, Mark" userId="143108ed-1948-4344-b71d-df851b3c54dd" providerId="ADAL" clId="{BB826052-E041-48A8-A830-E632C1C4C2B6}" dt="2022-06-17T19:42:54.322" v="36" actId="700"/>
          <ac:spMkLst>
            <pc:docMk/>
            <pc:sldMk cId="1621290183" sldId="1610"/>
            <ac:spMk id="2" creationId="{658315E8-D26F-6244-A0E3-3C2AC643D87C}"/>
          </ac:spMkLst>
        </pc:spChg>
        <pc:spChg chg="mod ord">
          <ac:chgData name="Buckman, Mark" userId="143108ed-1948-4344-b71d-df851b3c54dd" providerId="ADAL" clId="{BB826052-E041-48A8-A830-E632C1C4C2B6}" dt="2022-06-17T19:43:14.690" v="38" actId="14100"/>
          <ac:spMkLst>
            <pc:docMk/>
            <pc:sldMk cId="1621290183" sldId="1610"/>
            <ac:spMk id="3" creationId="{AFB79CF2-EA72-6748-F8FA-4B06FB9A526E}"/>
          </ac:spMkLst>
        </pc:spChg>
        <pc:spChg chg="mod">
          <ac:chgData name="Buckman, Mark" userId="143108ed-1948-4344-b71d-df851b3c54dd" providerId="ADAL" clId="{BB826052-E041-48A8-A830-E632C1C4C2B6}" dt="2022-06-17T19:43:34.713" v="56" actId="20577"/>
          <ac:spMkLst>
            <pc:docMk/>
            <pc:sldMk cId="1621290183" sldId="1610"/>
            <ac:spMk id="5" creationId="{FD3DBC54-5886-5BB9-D4C2-27032313A763}"/>
          </ac:spMkLst>
        </pc:spChg>
      </pc:sldChg>
      <pc:sldChg chg="addSp delSp modSp mod">
        <pc:chgData name="Buckman, Mark" userId="143108ed-1948-4344-b71d-df851b3c54dd" providerId="ADAL" clId="{BB826052-E041-48A8-A830-E632C1C4C2B6}" dt="2022-06-17T20:39:38.116" v="232"/>
        <pc:sldMkLst>
          <pc:docMk/>
          <pc:sldMk cId="3641902733" sldId="1611"/>
        </pc:sldMkLst>
        <pc:picChg chg="del">
          <ac:chgData name="Buckman, Mark" userId="143108ed-1948-4344-b71d-df851b3c54dd" providerId="ADAL" clId="{BB826052-E041-48A8-A830-E632C1C4C2B6}" dt="2022-06-17T20:39:37.802" v="231" actId="478"/>
          <ac:picMkLst>
            <pc:docMk/>
            <pc:sldMk cId="3641902733" sldId="1611"/>
            <ac:picMk id="2" creationId="{F2E681F2-D2F4-4EEA-8D6A-8AC83F388D6A}"/>
          </ac:picMkLst>
        </pc:picChg>
        <pc:picChg chg="add mod">
          <ac:chgData name="Buckman, Mark" userId="143108ed-1948-4344-b71d-df851b3c54dd" providerId="ADAL" clId="{BB826052-E041-48A8-A830-E632C1C4C2B6}" dt="2022-06-17T20:39:38.116" v="232"/>
          <ac:picMkLst>
            <pc:docMk/>
            <pc:sldMk cId="3641902733" sldId="1611"/>
            <ac:picMk id="8" creationId="{550ECA5B-A633-ACD2-C634-AF2B968C9302}"/>
          </ac:picMkLst>
        </pc:picChg>
      </pc:sldChg>
      <pc:sldChg chg="modSp mod">
        <pc:chgData name="Buckman, Mark" userId="143108ed-1948-4344-b71d-df851b3c54dd" providerId="ADAL" clId="{BB826052-E041-48A8-A830-E632C1C4C2B6}" dt="2022-06-17T19:42:10.968" v="35" actId="20577"/>
        <pc:sldMkLst>
          <pc:docMk/>
          <pc:sldMk cId="3233231114" sldId="1612"/>
        </pc:sldMkLst>
        <pc:spChg chg="mod">
          <ac:chgData name="Buckman, Mark" userId="143108ed-1948-4344-b71d-df851b3c54dd" providerId="ADAL" clId="{BB826052-E041-48A8-A830-E632C1C4C2B6}" dt="2022-06-17T19:42:10.968" v="35" actId="20577"/>
          <ac:spMkLst>
            <pc:docMk/>
            <pc:sldMk cId="3233231114" sldId="1612"/>
            <ac:spMk id="23" creationId="{00000000-0000-0000-0000-000000000000}"/>
          </ac:spMkLst>
        </pc:spChg>
      </pc:sldChg>
      <pc:sldChg chg="modSp new mod">
        <pc:chgData name="Buckman, Mark" userId="143108ed-1948-4344-b71d-df851b3c54dd" providerId="ADAL" clId="{BB826052-E041-48A8-A830-E632C1C4C2B6}" dt="2022-06-17T19:47:39.745" v="227" actId="27636"/>
        <pc:sldMkLst>
          <pc:docMk/>
          <pc:sldMk cId="852592445" sldId="1615"/>
        </pc:sldMkLst>
        <pc:spChg chg="mod">
          <ac:chgData name="Buckman, Mark" userId="143108ed-1948-4344-b71d-df851b3c54dd" providerId="ADAL" clId="{BB826052-E041-48A8-A830-E632C1C4C2B6}" dt="2022-06-17T19:46:37.404" v="192" actId="20577"/>
          <ac:spMkLst>
            <pc:docMk/>
            <pc:sldMk cId="852592445" sldId="1615"/>
            <ac:spMk id="2" creationId="{BD7BE0D6-FDF1-849D-9074-87ACA3EF7E27}"/>
          </ac:spMkLst>
        </pc:spChg>
        <pc:spChg chg="mod">
          <ac:chgData name="Buckman, Mark" userId="143108ed-1948-4344-b71d-df851b3c54dd" providerId="ADAL" clId="{BB826052-E041-48A8-A830-E632C1C4C2B6}" dt="2022-06-17T19:46:40.461" v="198" actId="20577"/>
          <ac:spMkLst>
            <pc:docMk/>
            <pc:sldMk cId="852592445" sldId="1615"/>
            <ac:spMk id="3" creationId="{F0B7177D-0C38-4438-5F1F-004188DEDC9E}"/>
          </ac:spMkLst>
        </pc:spChg>
        <pc:spChg chg="mod">
          <ac:chgData name="Buckman, Mark" userId="143108ed-1948-4344-b71d-df851b3c54dd" providerId="ADAL" clId="{BB826052-E041-48A8-A830-E632C1C4C2B6}" dt="2022-06-17T19:47:39.745" v="227" actId="27636"/>
          <ac:spMkLst>
            <pc:docMk/>
            <pc:sldMk cId="852592445" sldId="1615"/>
            <ac:spMk id="4" creationId="{50DA3047-3999-0A22-6B34-858DDE8C02DD}"/>
          </ac:spMkLst>
        </pc:spChg>
        <pc:spChg chg="mod">
          <ac:chgData name="Buckman, Mark" userId="143108ed-1948-4344-b71d-df851b3c54dd" providerId="ADAL" clId="{BB826052-E041-48A8-A830-E632C1C4C2B6}" dt="2022-06-17T19:46:56.908" v="214" actId="20577"/>
          <ac:spMkLst>
            <pc:docMk/>
            <pc:sldMk cId="852592445" sldId="1615"/>
            <ac:spMk id="5" creationId="{3C49060F-D1F3-BCAB-B4AE-E565A3F751EE}"/>
          </ac:spMkLst>
        </pc:spChg>
        <pc:spChg chg="mod">
          <ac:chgData name="Buckman, Mark" userId="143108ed-1948-4344-b71d-df851b3c54dd" providerId="ADAL" clId="{BB826052-E041-48A8-A830-E632C1C4C2B6}" dt="2022-06-17T19:47:39.744" v="226" actId="27636"/>
          <ac:spMkLst>
            <pc:docMk/>
            <pc:sldMk cId="852592445" sldId="1615"/>
            <ac:spMk id="6" creationId="{9395ECE1-BAF6-6424-BA1E-0116A363A774}"/>
          </ac:spMkLst>
        </pc:spChg>
      </pc:sldChg>
    </pc:docChg>
  </pc:docChgLst>
  <pc:docChgLst>
    <pc:chgData name="Bernard, Allison M" userId="7cd67125-3436-42b8-b83a-bbe37ba15a4e" providerId="ADAL" clId="{D14DD05F-FE4E-4183-AF1E-2CA3592A59FE}"/>
    <pc:docChg chg="modSld">
      <pc:chgData name="Bernard, Allison M" userId="7cd67125-3436-42b8-b83a-bbe37ba15a4e" providerId="ADAL" clId="{D14DD05F-FE4E-4183-AF1E-2CA3592A59FE}" dt="2023-09-05T18:58:27.290" v="0"/>
      <pc:docMkLst>
        <pc:docMk/>
      </pc:docMkLst>
      <pc:sldChg chg="modSp">
        <pc:chgData name="Bernard, Allison M" userId="7cd67125-3436-42b8-b83a-bbe37ba15a4e" providerId="ADAL" clId="{D14DD05F-FE4E-4183-AF1E-2CA3592A59FE}" dt="2023-09-05T18:58:27.290" v="0"/>
        <pc:sldMkLst>
          <pc:docMk/>
          <pc:sldMk cId="1908455751" sldId="1533"/>
        </pc:sldMkLst>
        <pc:graphicFrameChg chg="mod">
          <ac:chgData name="Bernard, Allison M" userId="7cd67125-3436-42b8-b83a-bbe37ba15a4e" providerId="ADAL" clId="{D14DD05F-FE4E-4183-AF1E-2CA3592A59FE}" dt="2023-09-05T18:58:27.290" v="0"/>
          <ac:graphicFrameMkLst>
            <pc:docMk/>
            <pc:sldMk cId="1908455751" sldId="1533"/>
            <ac:graphicFrameMk id="7" creationId="{3F1D309C-0061-64E5-3BAB-504335350DAB}"/>
          </ac:graphicFrameMkLst>
        </pc:graphicFrameChg>
      </pc:sldChg>
    </pc:docChg>
  </pc:docChgLst>
  <pc:docChgLst>
    <pc:chgData name="Lane, Kathleen" userId="d8586a00-d571-4eeb-bfc3-f42bf250439e" providerId="ADAL" clId="{AB0D8946-A87D-4CB5-9DB5-C0EF835F2459}"/>
    <pc:docChg chg="undo custSel addSld delSld modSld sldOrd addSection delSection modSection">
      <pc:chgData name="Lane, Kathleen" userId="d8586a00-d571-4eeb-bfc3-f42bf250439e" providerId="ADAL" clId="{AB0D8946-A87D-4CB5-9DB5-C0EF835F2459}" dt="2022-09-24T13:52:46.925" v="1871" actId="20577"/>
      <pc:docMkLst>
        <pc:docMk/>
      </pc:docMkLst>
      <pc:sldChg chg="add del">
        <pc:chgData name="Lane, Kathleen" userId="d8586a00-d571-4eeb-bfc3-f42bf250439e" providerId="ADAL" clId="{AB0D8946-A87D-4CB5-9DB5-C0EF835F2459}" dt="2022-06-08T17:00:59.052" v="718" actId="47"/>
        <pc:sldMkLst>
          <pc:docMk/>
          <pc:sldMk cId="1795670531" sldId="283"/>
        </pc:sldMkLst>
      </pc:sldChg>
      <pc:sldChg chg="add del">
        <pc:chgData name="Lane, Kathleen" userId="d8586a00-d571-4eeb-bfc3-f42bf250439e" providerId="ADAL" clId="{AB0D8946-A87D-4CB5-9DB5-C0EF835F2459}" dt="2022-09-11T15:12:18.256" v="745" actId="47"/>
        <pc:sldMkLst>
          <pc:docMk/>
          <pc:sldMk cId="576069568" sldId="322"/>
        </pc:sldMkLst>
      </pc:sldChg>
      <pc:sldChg chg="addSp delSp modSp mod">
        <pc:chgData name="Lane, Kathleen" userId="d8586a00-d571-4eeb-bfc3-f42bf250439e" providerId="ADAL" clId="{AB0D8946-A87D-4CB5-9DB5-C0EF835F2459}" dt="2022-09-24T13:52:46.925" v="1871" actId="20577"/>
        <pc:sldMkLst>
          <pc:docMk/>
          <pc:sldMk cId="3929194274" sldId="334"/>
        </pc:sldMkLst>
        <pc:spChg chg="mod">
          <ac:chgData name="Lane, Kathleen" userId="d8586a00-d571-4eeb-bfc3-f42bf250439e" providerId="ADAL" clId="{AB0D8946-A87D-4CB5-9DB5-C0EF835F2459}" dt="2022-06-06T22:38:15.074" v="591" actId="20577"/>
          <ac:spMkLst>
            <pc:docMk/>
            <pc:sldMk cId="3929194274" sldId="334"/>
            <ac:spMk id="2" creationId="{57BCB212-66F0-4C3B-B653-2843DDCD3BEE}"/>
          </ac:spMkLst>
        </pc:spChg>
        <pc:spChg chg="del mod">
          <ac:chgData name="Lane, Kathleen" userId="d8586a00-d571-4eeb-bfc3-f42bf250439e" providerId="ADAL" clId="{AB0D8946-A87D-4CB5-9DB5-C0EF835F2459}" dt="2022-09-24T13:52:37.045" v="1869" actId="478"/>
          <ac:spMkLst>
            <pc:docMk/>
            <pc:sldMk cId="3929194274" sldId="334"/>
            <ac:spMk id="3" creationId="{5A566965-2075-4DCB-AE1F-BE391667D1F1}"/>
          </ac:spMkLst>
        </pc:spChg>
        <pc:spChg chg="add mod">
          <ac:chgData name="Lane, Kathleen" userId="d8586a00-d571-4eeb-bfc3-f42bf250439e" providerId="ADAL" clId="{AB0D8946-A87D-4CB5-9DB5-C0EF835F2459}" dt="2022-09-24T13:52:46.925" v="1871" actId="20577"/>
          <ac:spMkLst>
            <pc:docMk/>
            <pc:sldMk cId="3929194274" sldId="334"/>
            <ac:spMk id="4" creationId="{6B08A3F8-EE50-012A-9575-12E7DA47250E}"/>
          </ac:spMkLst>
        </pc:spChg>
        <pc:spChg chg="add mod">
          <ac:chgData name="Lane, Kathleen" userId="d8586a00-d571-4eeb-bfc3-f42bf250439e" providerId="ADAL" clId="{AB0D8946-A87D-4CB5-9DB5-C0EF835F2459}" dt="2022-09-24T13:52:37.560" v="1870"/>
          <ac:spMkLst>
            <pc:docMk/>
            <pc:sldMk cId="3929194274" sldId="334"/>
            <ac:spMk id="5" creationId="{1ACCDB00-67E1-9095-92B6-8859DFB0F9A7}"/>
          </ac:spMkLst>
        </pc:spChg>
      </pc:sldChg>
      <pc:sldChg chg="modSp mod">
        <pc:chgData name="Lane, Kathleen" userId="d8586a00-d571-4eeb-bfc3-f42bf250439e" providerId="ADAL" clId="{AB0D8946-A87D-4CB5-9DB5-C0EF835F2459}" dt="2022-06-06T21:50:28.960" v="386" actId="20577"/>
        <pc:sldMkLst>
          <pc:docMk/>
          <pc:sldMk cId="707342084" sldId="335"/>
        </pc:sldMkLst>
        <pc:spChg chg="mod">
          <ac:chgData name="Lane, Kathleen" userId="d8586a00-d571-4eeb-bfc3-f42bf250439e" providerId="ADAL" clId="{AB0D8946-A87D-4CB5-9DB5-C0EF835F2459}" dt="2022-06-06T21:47:55.383" v="116" actId="20577"/>
          <ac:spMkLst>
            <pc:docMk/>
            <pc:sldMk cId="707342084" sldId="335"/>
            <ac:spMk id="2" creationId="{51FD8623-E281-457A-A9BB-3846A96C499A}"/>
          </ac:spMkLst>
        </pc:spChg>
        <pc:spChg chg="mod">
          <ac:chgData name="Lane, Kathleen" userId="d8586a00-d571-4eeb-bfc3-f42bf250439e" providerId="ADAL" clId="{AB0D8946-A87D-4CB5-9DB5-C0EF835F2459}" dt="2022-06-06T21:50:28.960" v="386" actId="20577"/>
          <ac:spMkLst>
            <pc:docMk/>
            <pc:sldMk cId="707342084" sldId="335"/>
            <ac:spMk id="3" creationId="{9DC641B4-A69A-4435-8372-61C4912866FD}"/>
          </ac:spMkLst>
        </pc:spChg>
      </pc:sldChg>
      <pc:sldChg chg="new del">
        <pc:chgData name="Lane, Kathleen" userId="d8586a00-d571-4eeb-bfc3-f42bf250439e" providerId="ADAL" clId="{AB0D8946-A87D-4CB5-9DB5-C0EF835F2459}" dt="2022-06-06T21:57:45.237" v="590" actId="47"/>
        <pc:sldMkLst>
          <pc:docMk/>
          <pc:sldMk cId="3876565277" sldId="336"/>
        </pc:sldMkLst>
      </pc:sldChg>
      <pc:sldChg chg="addSp delSp modSp new del mod modClrScheme chgLayout">
        <pc:chgData name="Lane, Kathleen" userId="d8586a00-d571-4eeb-bfc3-f42bf250439e" providerId="ADAL" clId="{AB0D8946-A87D-4CB5-9DB5-C0EF835F2459}" dt="2022-06-08T15:26:59.610" v="596" actId="47"/>
        <pc:sldMkLst>
          <pc:docMk/>
          <pc:sldMk cId="1109558916" sldId="337"/>
        </pc:sldMkLst>
        <pc:spChg chg="del mod ord">
          <ac:chgData name="Lane, Kathleen" userId="d8586a00-d571-4eeb-bfc3-f42bf250439e" providerId="ADAL" clId="{AB0D8946-A87D-4CB5-9DB5-C0EF835F2459}" dt="2022-06-06T21:51:03.335" v="388" actId="700"/>
          <ac:spMkLst>
            <pc:docMk/>
            <pc:sldMk cId="1109558916" sldId="337"/>
            <ac:spMk id="2" creationId="{A875DFD4-FA62-D0EE-0B8F-A8321CA61E87}"/>
          </ac:spMkLst>
        </pc:spChg>
        <pc:spChg chg="del mod ord">
          <ac:chgData name="Lane, Kathleen" userId="d8586a00-d571-4eeb-bfc3-f42bf250439e" providerId="ADAL" clId="{AB0D8946-A87D-4CB5-9DB5-C0EF835F2459}" dt="2022-06-06T21:51:03.335" v="388" actId="700"/>
          <ac:spMkLst>
            <pc:docMk/>
            <pc:sldMk cId="1109558916" sldId="337"/>
            <ac:spMk id="3" creationId="{DE9B98B5-D8C8-3083-C84B-180AE162B5BA}"/>
          </ac:spMkLst>
        </pc:spChg>
        <pc:spChg chg="add mod ord">
          <ac:chgData name="Lane, Kathleen" userId="d8586a00-d571-4eeb-bfc3-f42bf250439e" providerId="ADAL" clId="{AB0D8946-A87D-4CB5-9DB5-C0EF835F2459}" dt="2022-06-06T21:51:03.335" v="388" actId="700"/>
          <ac:spMkLst>
            <pc:docMk/>
            <pc:sldMk cId="1109558916" sldId="337"/>
            <ac:spMk id="4" creationId="{29BE2309-A768-924B-D65F-6AFA593C840F}"/>
          </ac:spMkLst>
        </pc:spChg>
        <pc:spChg chg="add mod ord">
          <ac:chgData name="Lane, Kathleen" userId="d8586a00-d571-4eeb-bfc3-f42bf250439e" providerId="ADAL" clId="{AB0D8946-A87D-4CB5-9DB5-C0EF835F2459}" dt="2022-06-06T21:51:03.335" v="388" actId="700"/>
          <ac:spMkLst>
            <pc:docMk/>
            <pc:sldMk cId="1109558916" sldId="337"/>
            <ac:spMk id="5" creationId="{2892A84B-FBC7-4CE2-DE28-035B222F555E}"/>
          </ac:spMkLst>
        </pc:spChg>
      </pc:sldChg>
      <pc:sldChg chg="add">
        <pc:chgData name="Lane, Kathleen" userId="d8586a00-d571-4eeb-bfc3-f42bf250439e" providerId="ADAL" clId="{AB0D8946-A87D-4CB5-9DB5-C0EF835F2459}" dt="2022-06-06T21:55:49.820" v="586"/>
        <pc:sldMkLst>
          <pc:docMk/>
          <pc:sldMk cId="2817888206" sldId="339"/>
        </pc:sldMkLst>
      </pc:sldChg>
      <pc:sldChg chg="add">
        <pc:chgData name="Lane, Kathleen" userId="d8586a00-d571-4eeb-bfc3-f42bf250439e" providerId="ADAL" clId="{AB0D8946-A87D-4CB5-9DB5-C0EF835F2459}" dt="2022-06-06T21:51:15.151" v="389"/>
        <pc:sldMkLst>
          <pc:docMk/>
          <pc:sldMk cId="1003806377" sldId="340"/>
        </pc:sldMkLst>
      </pc:sldChg>
      <pc:sldChg chg="modSp add mod">
        <pc:chgData name="Lane, Kathleen" userId="d8586a00-d571-4eeb-bfc3-f42bf250439e" providerId="ADAL" clId="{AB0D8946-A87D-4CB5-9DB5-C0EF835F2459}" dt="2022-06-06T21:51:54.280" v="448" actId="20577"/>
        <pc:sldMkLst>
          <pc:docMk/>
          <pc:sldMk cId="3171318754" sldId="341"/>
        </pc:sldMkLst>
        <pc:spChg chg="mod">
          <ac:chgData name="Lane, Kathleen" userId="d8586a00-d571-4eeb-bfc3-f42bf250439e" providerId="ADAL" clId="{AB0D8946-A87D-4CB5-9DB5-C0EF835F2459}" dt="2022-06-06T21:51:54.280" v="448" actId="20577"/>
          <ac:spMkLst>
            <pc:docMk/>
            <pc:sldMk cId="3171318754" sldId="341"/>
            <ac:spMk id="2" creationId="{80EE573E-7600-6E2F-B66D-F18D9386C32C}"/>
          </ac:spMkLst>
        </pc:spChg>
      </pc:sldChg>
      <pc:sldChg chg="addSp modSp add mod">
        <pc:chgData name="Lane, Kathleen" userId="d8586a00-d571-4eeb-bfc3-f42bf250439e" providerId="ADAL" clId="{AB0D8946-A87D-4CB5-9DB5-C0EF835F2459}" dt="2022-06-08T15:33:36.358" v="648" actId="1076"/>
        <pc:sldMkLst>
          <pc:docMk/>
          <pc:sldMk cId="3973010838" sldId="342"/>
        </pc:sldMkLst>
        <pc:spChg chg="mod">
          <ac:chgData name="Lane, Kathleen" userId="d8586a00-d571-4eeb-bfc3-f42bf250439e" providerId="ADAL" clId="{AB0D8946-A87D-4CB5-9DB5-C0EF835F2459}" dt="2022-06-06T21:52:55.593" v="512" actId="20577"/>
          <ac:spMkLst>
            <pc:docMk/>
            <pc:sldMk cId="3973010838" sldId="342"/>
            <ac:spMk id="2" creationId="{80EE573E-7600-6E2F-B66D-F18D9386C32C}"/>
          </ac:spMkLst>
        </pc:spChg>
        <pc:spChg chg="mod">
          <ac:chgData name="Lane, Kathleen" userId="d8586a00-d571-4eeb-bfc3-f42bf250439e" providerId="ADAL" clId="{AB0D8946-A87D-4CB5-9DB5-C0EF835F2459}" dt="2022-06-08T15:33:27.527" v="646" actId="1076"/>
          <ac:spMkLst>
            <pc:docMk/>
            <pc:sldMk cId="3973010838" sldId="342"/>
            <ac:spMk id="3" creationId="{B5DA4C54-DF55-09DF-8D3A-D537A56720A7}"/>
          </ac:spMkLst>
        </pc:spChg>
        <pc:picChg chg="add mod">
          <ac:chgData name="Lane, Kathleen" userId="d8586a00-d571-4eeb-bfc3-f42bf250439e" providerId="ADAL" clId="{AB0D8946-A87D-4CB5-9DB5-C0EF835F2459}" dt="2022-06-08T15:33:36.358" v="648" actId="1076"/>
          <ac:picMkLst>
            <pc:docMk/>
            <pc:sldMk cId="3973010838" sldId="342"/>
            <ac:picMk id="4" creationId="{40F2C992-FB3A-910A-9D9B-B2D8FFDB391C}"/>
          </ac:picMkLst>
        </pc:picChg>
      </pc:sldChg>
      <pc:sldChg chg="addSp modSp add mod">
        <pc:chgData name="Lane, Kathleen" userId="d8586a00-d571-4eeb-bfc3-f42bf250439e" providerId="ADAL" clId="{AB0D8946-A87D-4CB5-9DB5-C0EF835F2459}" dt="2022-06-08T15:33:43.591" v="649"/>
        <pc:sldMkLst>
          <pc:docMk/>
          <pc:sldMk cId="1968934533" sldId="343"/>
        </pc:sldMkLst>
        <pc:spChg chg="mod">
          <ac:chgData name="Lane, Kathleen" userId="d8586a00-d571-4eeb-bfc3-f42bf250439e" providerId="ADAL" clId="{AB0D8946-A87D-4CB5-9DB5-C0EF835F2459}" dt="2022-06-06T21:52:47.937" v="511" actId="20577"/>
          <ac:spMkLst>
            <pc:docMk/>
            <pc:sldMk cId="1968934533" sldId="343"/>
            <ac:spMk id="2" creationId="{80EE573E-7600-6E2F-B66D-F18D9386C32C}"/>
          </ac:spMkLst>
        </pc:spChg>
        <pc:picChg chg="add mod">
          <ac:chgData name="Lane, Kathleen" userId="d8586a00-d571-4eeb-bfc3-f42bf250439e" providerId="ADAL" clId="{AB0D8946-A87D-4CB5-9DB5-C0EF835F2459}" dt="2022-06-08T15:33:43.591" v="649"/>
          <ac:picMkLst>
            <pc:docMk/>
            <pc:sldMk cId="1968934533" sldId="343"/>
            <ac:picMk id="4" creationId="{B3B8CDF8-018A-B6A2-D26F-3011E88E1E4C}"/>
          </ac:picMkLst>
        </pc:picChg>
      </pc:sldChg>
      <pc:sldChg chg="modSp new mod">
        <pc:chgData name="Lane, Kathleen" userId="d8586a00-d571-4eeb-bfc3-f42bf250439e" providerId="ADAL" clId="{AB0D8946-A87D-4CB5-9DB5-C0EF835F2459}" dt="2022-06-06T21:53:20.810" v="585" actId="20577"/>
        <pc:sldMkLst>
          <pc:docMk/>
          <pc:sldMk cId="2058685012" sldId="344"/>
        </pc:sldMkLst>
        <pc:spChg chg="mod">
          <ac:chgData name="Lane, Kathleen" userId="d8586a00-d571-4eeb-bfc3-f42bf250439e" providerId="ADAL" clId="{AB0D8946-A87D-4CB5-9DB5-C0EF835F2459}" dt="2022-06-06T21:53:20.810" v="585" actId="20577"/>
          <ac:spMkLst>
            <pc:docMk/>
            <pc:sldMk cId="2058685012" sldId="344"/>
            <ac:spMk id="2" creationId="{FEF44C2A-9317-5BAC-97BD-1A8B2259F921}"/>
          </ac:spMkLst>
        </pc:spChg>
      </pc:sldChg>
      <pc:sldChg chg="modSp add del mod">
        <pc:chgData name="Lane, Kathleen" userId="d8586a00-d571-4eeb-bfc3-f42bf250439e" providerId="ADAL" clId="{AB0D8946-A87D-4CB5-9DB5-C0EF835F2459}" dt="2022-09-11T14:44:00.566" v="732" actId="47"/>
        <pc:sldMkLst>
          <pc:docMk/>
          <pc:sldMk cId="84214431" sldId="618"/>
        </pc:sldMkLst>
        <pc:spChg chg="mod">
          <ac:chgData name="Lane, Kathleen" userId="d8586a00-d571-4eeb-bfc3-f42bf250439e" providerId="ADAL" clId="{AB0D8946-A87D-4CB5-9DB5-C0EF835F2459}" dt="2022-09-11T14:42:36.351" v="730" actId="20577"/>
          <ac:spMkLst>
            <pc:docMk/>
            <pc:sldMk cId="84214431" sldId="618"/>
            <ac:spMk id="6" creationId="{00000000-0000-0000-0000-000000000000}"/>
          </ac:spMkLst>
        </pc:spChg>
      </pc:sldChg>
      <pc:sldChg chg="add">
        <pc:chgData name="Lane, Kathleen" userId="d8586a00-d571-4eeb-bfc3-f42bf250439e" providerId="ADAL" clId="{AB0D8946-A87D-4CB5-9DB5-C0EF835F2459}" dt="2022-06-08T15:32:42.946" v="645"/>
        <pc:sldMkLst>
          <pc:docMk/>
          <pc:sldMk cId="207678121" sldId="619"/>
        </pc:sldMkLst>
      </pc:sldChg>
      <pc:sldChg chg="modSp add mod ord">
        <pc:chgData name="Lane, Kathleen" userId="d8586a00-d571-4eeb-bfc3-f42bf250439e" providerId="ADAL" clId="{AB0D8946-A87D-4CB5-9DB5-C0EF835F2459}" dt="2022-09-11T14:51:30.151" v="738"/>
        <pc:sldMkLst>
          <pc:docMk/>
          <pc:sldMk cId="822870818" sldId="724"/>
        </pc:sldMkLst>
        <pc:spChg chg="mod">
          <ac:chgData name="Lane, Kathleen" userId="d8586a00-d571-4eeb-bfc3-f42bf250439e" providerId="ADAL" clId="{AB0D8946-A87D-4CB5-9DB5-C0EF835F2459}" dt="2022-06-08T16:59:48.944" v="716" actId="14100"/>
          <ac:spMkLst>
            <pc:docMk/>
            <pc:sldMk cId="822870818" sldId="724"/>
            <ac:spMk id="22" creationId="{BFFBBD93-7D0B-8844-A021-C43327D1F174}"/>
          </ac:spMkLst>
        </pc:spChg>
      </pc:sldChg>
      <pc:sldChg chg="add">
        <pc:chgData name="Lane, Kathleen" userId="d8586a00-d571-4eeb-bfc3-f42bf250439e" providerId="ADAL" clId="{AB0D8946-A87D-4CB5-9DB5-C0EF835F2459}" dt="2022-06-08T15:28:20.118" v="600"/>
        <pc:sldMkLst>
          <pc:docMk/>
          <pc:sldMk cId="2436855566" sldId="986"/>
        </pc:sldMkLst>
      </pc:sldChg>
      <pc:sldChg chg="add del">
        <pc:chgData name="Lane, Kathleen" userId="d8586a00-d571-4eeb-bfc3-f42bf250439e" providerId="ADAL" clId="{AB0D8946-A87D-4CB5-9DB5-C0EF835F2459}" dt="2022-06-08T15:43:44.287" v="682"/>
        <pc:sldMkLst>
          <pc:docMk/>
          <pc:sldMk cId="2574488853" sldId="1096"/>
        </pc:sldMkLst>
      </pc:sldChg>
      <pc:sldChg chg="add del">
        <pc:chgData name="Lane, Kathleen" userId="d8586a00-d571-4eeb-bfc3-f42bf250439e" providerId="ADAL" clId="{AB0D8946-A87D-4CB5-9DB5-C0EF835F2459}" dt="2022-06-08T15:43:44.287" v="682"/>
        <pc:sldMkLst>
          <pc:docMk/>
          <pc:sldMk cId="4132707276" sldId="1097"/>
        </pc:sldMkLst>
      </pc:sldChg>
      <pc:sldChg chg="addSp modSp add mod modAnim">
        <pc:chgData name="Lane, Kathleen" userId="d8586a00-d571-4eeb-bfc3-f42bf250439e" providerId="ADAL" clId="{AB0D8946-A87D-4CB5-9DB5-C0EF835F2459}" dt="2022-06-08T15:38:35.575" v="676" actId="1076"/>
        <pc:sldMkLst>
          <pc:docMk/>
          <pc:sldMk cId="3731629759" sldId="1098"/>
        </pc:sldMkLst>
        <pc:spChg chg="add mod">
          <ac:chgData name="Lane, Kathleen" userId="d8586a00-d571-4eeb-bfc3-f42bf250439e" providerId="ADAL" clId="{AB0D8946-A87D-4CB5-9DB5-C0EF835F2459}" dt="2022-06-08T15:38:21.017" v="674" actId="14100"/>
          <ac:spMkLst>
            <pc:docMk/>
            <pc:sldMk cId="3731629759" sldId="1098"/>
            <ac:spMk id="12" creationId="{0281D9B1-B197-38DE-4349-BDA0CABCBC2D}"/>
          </ac:spMkLst>
        </pc:spChg>
        <pc:spChg chg="mod">
          <ac:chgData name="Lane, Kathleen" userId="d8586a00-d571-4eeb-bfc3-f42bf250439e" providerId="ADAL" clId="{AB0D8946-A87D-4CB5-9DB5-C0EF835F2459}" dt="2022-06-08T15:38:14.796" v="673" actId="14100"/>
          <ac:spMkLst>
            <pc:docMk/>
            <pc:sldMk cId="3731629759" sldId="1098"/>
            <ac:spMk id="14" creationId="{00000000-0000-0000-0000-000000000000}"/>
          </ac:spMkLst>
        </pc:spChg>
        <pc:spChg chg="add mod">
          <ac:chgData name="Lane, Kathleen" userId="d8586a00-d571-4eeb-bfc3-f42bf250439e" providerId="ADAL" clId="{AB0D8946-A87D-4CB5-9DB5-C0EF835F2459}" dt="2022-06-08T15:38:35.575" v="676" actId="1076"/>
          <ac:spMkLst>
            <pc:docMk/>
            <pc:sldMk cId="3731629759" sldId="1098"/>
            <ac:spMk id="17" creationId="{6D2F411D-17C2-4996-4402-578365227898}"/>
          </ac:spMkLst>
        </pc:spChg>
      </pc:sldChg>
      <pc:sldChg chg="add">
        <pc:chgData name="Lane, Kathleen" userId="d8586a00-d571-4eeb-bfc3-f42bf250439e" providerId="ADAL" clId="{AB0D8946-A87D-4CB5-9DB5-C0EF835F2459}" dt="2022-06-08T15:45:01.341" v="688"/>
        <pc:sldMkLst>
          <pc:docMk/>
          <pc:sldMk cId="1899304147" sldId="1101"/>
        </pc:sldMkLst>
      </pc:sldChg>
      <pc:sldChg chg="addSp modSp add ord setBg modAnim">
        <pc:chgData name="Lane, Kathleen" userId="d8586a00-d571-4eeb-bfc3-f42bf250439e" providerId="ADAL" clId="{AB0D8946-A87D-4CB5-9DB5-C0EF835F2459}" dt="2022-09-11T15:29:50.408" v="762"/>
        <pc:sldMkLst>
          <pc:docMk/>
          <pc:sldMk cId="3412130157" sldId="1113"/>
        </pc:sldMkLst>
        <pc:spChg chg="mod">
          <ac:chgData name="Lane, Kathleen" userId="d8586a00-d571-4eeb-bfc3-f42bf250439e" providerId="ADAL" clId="{AB0D8946-A87D-4CB5-9DB5-C0EF835F2459}" dt="2022-09-11T15:29:50.408" v="762"/>
          <ac:spMkLst>
            <pc:docMk/>
            <pc:sldMk cId="3412130157" sldId="1113"/>
            <ac:spMk id="5" creationId="{075495DF-1D30-187F-0FA8-A1D8636867BB}"/>
          </ac:spMkLst>
        </pc:spChg>
        <pc:spChg chg="mod">
          <ac:chgData name="Lane, Kathleen" userId="d8586a00-d571-4eeb-bfc3-f42bf250439e" providerId="ADAL" clId="{AB0D8946-A87D-4CB5-9DB5-C0EF835F2459}" dt="2022-09-11T15:29:50.408" v="762"/>
          <ac:spMkLst>
            <pc:docMk/>
            <pc:sldMk cId="3412130157" sldId="1113"/>
            <ac:spMk id="6" creationId="{9ABC4B78-4BF4-87D0-A6E2-572B9639BE61}"/>
          </ac:spMkLst>
        </pc:spChg>
        <pc:spChg chg="mod">
          <ac:chgData name="Lane, Kathleen" userId="d8586a00-d571-4eeb-bfc3-f42bf250439e" providerId="ADAL" clId="{AB0D8946-A87D-4CB5-9DB5-C0EF835F2459}" dt="2022-09-11T15:29:50.408" v="762"/>
          <ac:spMkLst>
            <pc:docMk/>
            <pc:sldMk cId="3412130157" sldId="1113"/>
            <ac:spMk id="8" creationId="{E8E6FF81-6AF9-96C7-2177-C02EB45D3090}"/>
          </ac:spMkLst>
        </pc:spChg>
        <pc:spChg chg="mod">
          <ac:chgData name="Lane, Kathleen" userId="d8586a00-d571-4eeb-bfc3-f42bf250439e" providerId="ADAL" clId="{AB0D8946-A87D-4CB5-9DB5-C0EF835F2459}" dt="2022-09-11T15:29:50.408" v="762"/>
          <ac:spMkLst>
            <pc:docMk/>
            <pc:sldMk cId="3412130157" sldId="1113"/>
            <ac:spMk id="9" creationId="{4A84D4A6-0BC0-860B-6038-FCCED9A7CE7F}"/>
          </ac:spMkLst>
        </pc:spChg>
        <pc:spChg chg="mod">
          <ac:chgData name="Lane, Kathleen" userId="d8586a00-d571-4eeb-bfc3-f42bf250439e" providerId="ADAL" clId="{AB0D8946-A87D-4CB5-9DB5-C0EF835F2459}" dt="2022-09-11T15:29:50.408" v="762"/>
          <ac:spMkLst>
            <pc:docMk/>
            <pc:sldMk cId="3412130157" sldId="1113"/>
            <ac:spMk id="10" creationId="{BFD7A564-4EED-A7F5-5F1B-ABC5E3FC4713}"/>
          </ac:spMkLst>
        </pc:spChg>
        <pc:spChg chg="mod">
          <ac:chgData name="Lane, Kathleen" userId="d8586a00-d571-4eeb-bfc3-f42bf250439e" providerId="ADAL" clId="{AB0D8946-A87D-4CB5-9DB5-C0EF835F2459}" dt="2022-09-11T15:29:50.408" v="762"/>
          <ac:spMkLst>
            <pc:docMk/>
            <pc:sldMk cId="3412130157" sldId="1113"/>
            <ac:spMk id="11" creationId="{819C1268-CDB1-68A9-FDFB-8EC718526B2F}"/>
          </ac:spMkLst>
        </pc:spChg>
        <pc:spChg chg="mod">
          <ac:chgData name="Lane, Kathleen" userId="d8586a00-d571-4eeb-bfc3-f42bf250439e" providerId="ADAL" clId="{AB0D8946-A87D-4CB5-9DB5-C0EF835F2459}" dt="2022-09-11T15:29:50.408" v="762"/>
          <ac:spMkLst>
            <pc:docMk/>
            <pc:sldMk cId="3412130157" sldId="1113"/>
            <ac:spMk id="12" creationId="{B83D9B31-9CFD-6FCB-A543-201BF7BBF7A9}"/>
          </ac:spMkLst>
        </pc:spChg>
        <pc:grpChg chg="add mod">
          <ac:chgData name="Lane, Kathleen" userId="d8586a00-d571-4eeb-bfc3-f42bf250439e" providerId="ADAL" clId="{AB0D8946-A87D-4CB5-9DB5-C0EF835F2459}" dt="2022-09-11T15:29:50.408" v="762"/>
          <ac:grpSpMkLst>
            <pc:docMk/>
            <pc:sldMk cId="3412130157" sldId="1113"/>
            <ac:grpSpMk id="3" creationId="{0B147924-0C1C-E09E-19F9-0FB5B960CB2F}"/>
          </ac:grpSpMkLst>
        </pc:grpChg>
        <pc:picChg chg="mod">
          <ac:chgData name="Lane, Kathleen" userId="d8586a00-d571-4eeb-bfc3-f42bf250439e" providerId="ADAL" clId="{AB0D8946-A87D-4CB5-9DB5-C0EF835F2459}" dt="2022-09-11T15:29:50.408" v="762"/>
          <ac:picMkLst>
            <pc:docMk/>
            <pc:sldMk cId="3412130157" sldId="1113"/>
            <ac:picMk id="4" creationId="{E7708C69-4CEB-A6C2-2A13-599FA7B39B0A}"/>
          </ac:picMkLst>
        </pc:picChg>
      </pc:sldChg>
      <pc:sldChg chg="add del">
        <pc:chgData name="Lane, Kathleen" userId="d8586a00-d571-4eeb-bfc3-f42bf250439e" providerId="ADAL" clId="{AB0D8946-A87D-4CB5-9DB5-C0EF835F2459}" dt="2022-09-11T14:20:14.329" v="729"/>
        <pc:sldMkLst>
          <pc:docMk/>
          <pc:sldMk cId="935036317" sldId="1114"/>
        </pc:sldMkLst>
      </pc:sldChg>
      <pc:sldChg chg="add del ord">
        <pc:chgData name="Lane, Kathleen" userId="d8586a00-d571-4eeb-bfc3-f42bf250439e" providerId="ADAL" clId="{AB0D8946-A87D-4CB5-9DB5-C0EF835F2459}" dt="2022-09-11T14:11:03.033" v="724"/>
        <pc:sldMkLst>
          <pc:docMk/>
          <pc:sldMk cId="2937838435" sldId="1316"/>
        </pc:sldMkLst>
      </pc:sldChg>
      <pc:sldChg chg="add del">
        <pc:chgData name="Lane, Kathleen" userId="d8586a00-d571-4eeb-bfc3-f42bf250439e" providerId="ADAL" clId="{AB0D8946-A87D-4CB5-9DB5-C0EF835F2459}" dt="2022-09-11T14:52:06.724" v="742"/>
        <pc:sldMkLst>
          <pc:docMk/>
          <pc:sldMk cId="1993518390" sldId="1317"/>
        </pc:sldMkLst>
      </pc:sldChg>
      <pc:sldChg chg="add del">
        <pc:chgData name="Lane, Kathleen" userId="d8586a00-d571-4eeb-bfc3-f42bf250439e" providerId="ADAL" clId="{AB0D8946-A87D-4CB5-9DB5-C0EF835F2459}" dt="2022-09-11T14:10:20.310" v="719"/>
        <pc:sldMkLst>
          <pc:docMk/>
          <pc:sldMk cId="1178608096" sldId="1319"/>
        </pc:sldMkLst>
      </pc:sldChg>
      <pc:sldChg chg="add">
        <pc:chgData name="Lane, Kathleen" userId="d8586a00-d571-4eeb-bfc3-f42bf250439e" providerId="ADAL" clId="{AB0D8946-A87D-4CB5-9DB5-C0EF835F2459}" dt="2022-06-08T15:27:06.667" v="597"/>
        <pc:sldMkLst>
          <pc:docMk/>
          <pc:sldMk cId="1166085262" sldId="1399"/>
        </pc:sldMkLst>
      </pc:sldChg>
      <pc:sldChg chg="add del">
        <pc:chgData name="Lane, Kathleen" userId="d8586a00-d571-4eeb-bfc3-f42bf250439e" providerId="ADAL" clId="{AB0D8946-A87D-4CB5-9DB5-C0EF835F2459}" dt="2022-06-08T15:55:50.975" v="706" actId="2696"/>
        <pc:sldMkLst>
          <pc:docMk/>
          <pc:sldMk cId="835041314" sldId="1401"/>
        </pc:sldMkLst>
      </pc:sldChg>
      <pc:sldChg chg="addSp delSp modSp add mod">
        <pc:chgData name="Lane, Kathleen" userId="d8586a00-d571-4eeb-bfc3-f42bf250439e" providerId="ADAL" clId="{AB0D8946-A87D-4CB5-9DB5-C0EF835F2459}" dt="2022-09-11T15:50:14.456" v="1866" actId="478"/>
        <pc:sldMkLst>
          <pc:docMk/>
          <pc:sldMk cId="2677975" sldId="1415"/>
        </pc:sldMkLst>
        <pc:spChg chg="del">
          <ac:chgData name="Lane, Kathleen" userId="d8586a00-d571-4eeb-bfc3-f42bf250439e" providerId="ADAL" clId="{AB0D8946-A87D-4CB5-9DB5-C0EF835F2459}" dt="2022-09-11T15:50:14.456" v="1866" actId="478"/>
          <ac:spMkLst>
            <pc:docMk/>
            <pc:sldMk cId="2677975" sldId="1415"/>
            <ac:spMk id="4" creationId="{A032C87E-42C2-4149-9227-BAF30AB40FF2}"/>
          </ac:spMkLst>
        </pc:spChg>
        <pc:picChg chg="add mod">
          <ac:chgData name="Lane, Kathleen" userId="d8586a00-d571-4eeb-bfc3-f42bf250439e" providerId="ADAL" clId="{AB0D8946-A87D-4CB5-9DB5-C0EF835F2459}" dt="2022-06-08T15:49:35.872" v="698" actId="1076"/>
          <ac:picMkLst>
            <pc:docMk/>
            <pc:sldMk cId="2677975" sldId="1415"/>
            <ac:picMk id="6" creationId="{ABB65BBB-85F5-0488-15FA-FAA163ABB806}"/>
          </ac:picMkLst>
        </pc:picChg>
      </pc:sldChg>
      <pc:sldChg chg="add del">
        <pc:chgData name="Lane, Kathleen" userId="d8586a00-d571-4eeb-bfc3-f42bf250439e" providerId="ADAL" clId="{AB0D8946-A87D-4CB5-9DB5-C0EF835F2459}" dt="2022-06-08T15:55:50.975" v="706" actId="2696"/>
        <pc:sldMkLst>
          <pc:docMk/>
          <pc:sldMk cId="2786174302" sldId="1425"/>
        </pc:sldMkLst>
      </pc:sldChg>
      <pc:sldChg chg="add">
        <pc:chgData name="Lane, Kathleen" userId="d8586a00-d571-4eeb-bfc3-f42bf250439e" providerId="ADAL" clId="{AB0D8946-A87D-4CB5-9DB5-C0EF835F2459}" dt="2022-06-08T15:28:20.118" v="600"/>
        <pc:sldMkLst>
          <pc:docMk/>
          <pc:sldMk cId="3069959999" sldId="1436"/>
        </pc:sldMkLst>
      </pc:sldChg>
      <pc:sldChg chg="add">
        <pc:chgData name="Lane, Kathleen" userId="d8586a00-d571-4eeb-bfc3-f42bf250439e" providerId="ADAL" clId="{AB0D8946-A87D-4CB5-9DB5-C0EF835F2459}" dt="2022-06-08T15:28:20.118" v="600"/>
        <pc:sldMkLst>
          <pc:docMk/>
          <pc:sldMk cId="931664867" sldId="1439"/>
        </pc:sldMkLst>
      </pc:sldChg>
      <pc:sldChg chg="addSp delSp modSp add mod">
        <pc:chgData name="Lane, Kathleen" userId="d8586a00-d571-4eeb-bfc3-f42bf250439e" providerId="ADAL" clId="{AB0D8946-A87D-4CB5-9DB5-C0EF835F2459}" dt="2022-09-11T15:36:13.289" v="1144" actId="6549"/>
        <pc:sldMkLst>
          <pc:docMk/>
          <pc:sldMk cId="1991729378" sldId="1487"/>
        </pc:sldMkLst>
        <pc:spChg chg="add mod">
          <ac:chgData name="Lane, Kathleen" userId="d8586a00-d571-4eeb-bfc3-f42bf250439e" providerId="ADAL" clId="{AB0D8946-A87D-4CB5-9DB5-C0EF835F2459}" dt="2022-09-11T15:32:21.404" v="784" actId="207"/>
          <ac:spMkLst>
            <pc:docMk/>
            <pc:sldMk cId="1991729378" sldId="1487"/>
            <ac:spMk id="2" creationId="{5BD6D175-4575-2422-0B7E-8253BC8FCAF3}"/>
          </ac:spMkLst>
        </pc:spChg>
        <pc:spChg chg="add del mod">
          <ac:chgData name="Lane, Kathleen" userId="d8586a00-d571-4eeb-bfc3-f42bf250439e" providerId="ADAL" clId="{AB0D8946-A87D-4CB5-9DB5-C0EF835F2459}" dt="2022-09-11T15:32:57.882" v="791" actId="21"/>
          <ac:spMkLst>
            <pc:docMk/>
            <pc:sldMk cId="1991729378" sldId="1487"/>
            <ac:spMk id="4" creationId="{A3C52B1C-191E-6793-5214-A3C9D089C0E3}"/>
          </ac:spMkLst>
        </pc:spChg>
        <pc:spChg chg="add mod">
          <ac:chgData name="Lane, Kathleen" userId="d8586a00-d571-4eeb-bfc3-f42bf250439e" providerId="ADAL" clId="{AB0D8946-A87D-4CB5-9DB5-C0EF835F2459}" dt="2022-09-11T15:36:13.289" v="1144" actId="6549"/>
          <ac:spMkLst>
            <pc:docMk/>
            <pc:sldMk cId="1991729378" sldId="1487"/>
            <ac:spMk id="6" creationId="{F229618C-C0DE-E82D-9795-936AEE246E6D}"/>
          </ac:spMkLst>
        </pc:spChg>
        <pc:spChg chg="mod ord">
          <ac:chgData name="Lane, Kathleen" userId="d8586a00-d571-4eeb-bfc3-f42bf250439e" providerId="ADAL" clId="{AB0D8946-A87D-4CB5-9DB5-C0EF835F2459}" dt="2022-09-11T15:35:01.758" v="950" actId="1076"/>
          <ac:spMkLst>
            <pc:docMk/>
            <pc:sldMk cId="1991729378" sldId="1487"/>
            <ac:spMk id="20" creationId="{3F98D2AB-04E5-4BED-BF81-9D2CBDCA26DC}"/>
          </ac:spMkLst>
        </pc:spChg>
      </pc:sldChg>
      <pc:sldChg chg="add del">
        <pc:chgData name="Lane, Kathleen" userId="d8586a00-d571-4eeb-bfc3-f42bf250439e" providerId="ADAL" clId="{AB0D8946-A87D-4CB5-9DB5-C0EF835F2459}" dt="2022-06-08T15:55:50.975" v="706" actId="2696"/>
        <pc:sldMkLst>
          <pc:docMk/>
          <pc:sldMk cId="517762390" sldId="1522"/>
        </pc:sldMkLst>
      </pc:sldChg>
      <pc:sldChg chg="add del">
        <pc:chgData name="Lane, Kathleen" userId="d8586a00-d571-4eeb-bfc3-f42bf250439e" providerId="ADAL" clId="{AB0D8946-A87D-4CB5-9DB5-C0EF835F2459}" dt="2022-06-08T15:55:50.975" v="706" actId="2696"/>
        <pc:sldMkLst>
          <pc:docMk/>
          <pc:sldMk cId="4149186321" sldId="1523"/>
        </pc:sldMkLst>
      </pc:sldChg>
      <pc:sldChg chg="add">
        <pc:chgData name="Lane, Kathleen" userId="d8586a00-d571-4eeb-bfc3-f42bf250439e" providerId="ADAL" clId="{AB0D8946-A87D-4CB5-9DB5-C0EF835F2459}" dt="2022-06-08T15:27:41.874" v="599"/>
        <pc:sldMkLst>
          <pc:docMk/>
          <pc:sldMk cId="3845944044" sldId="1524"/>
        </pc:sldMkLst>
      </pc:sldChg>
      <pc:sldChg chg="add ord">
        <pc:chgData name="Lane, Kathleen" userId="d8586a00-d571-4eeb-bfc3-f42bf250439e" providerId="ADAL" clId="{AB0D8946-A87D-4CB5-9DB5-C0EF835F2459}" dt="2022-09-11T14:51:28.358" v="736"/>
        <pc:sldMkLst>
          <pc:docMk/>
          <pc:sldMk cId="1908455751" sldId="1533"/>
        </pc:sldMkLst>
      </pc:sldChg>
      <pc:sldChg chg="delSp modSp add del mod delAnim">
        <pc:chgData name="Lane, Kathleen" userId="d8586a00-d571-4eeb-bfc3-f42bf250439e" providerId="ADAL" clId="{AB0D8946-A87D-4CB5-9DB5-C0EF835F2459}" dt="2022-09-11T15:47:49.887" v="1864" actId="1076"/>
        <pc:sldMkLst>
          <pc:docMk/>
          <pc:sldMk cId="4185826315" sldId="1538"/>
        </pc:sldMkLst>
        <pc:grpChg chg="mod">
          <ac:chgData name="Lane, Kathleen" userId="d8586a00-d571-4eeb-bfc3-f42bf250439e" providerId="ADAL" clId="{AB0D8946-A87D-4CB5-9DB5-C0EF835F2459}" dt="2022-09-11T15:47:49.887" v="1864" actId="1076"/>
          <ac:grpSpMkLst>
            <pc:docMk/>
            <pc:sldMk cId="4185826315" sldId="1538"/>
            <ac:grpSpMk id="2" creationId="{28A5D769-46ED-DE3C-7968-A705DADFED93}"/>
          </ac:grpSpMkLst>
        </pc:grpChg>
        <pc:picChg chg="del">
          <ac:chgData name="Lane, Kathleen" userId="d8586a00-d571-4eeb-bfc3-f42bf250439e" providerId="ADAL" clId="{AB0D8946-A87D-4CB5-9DB5-C0EF835F2459}" dt="2022-09-11T15:47:44.931" v="1863" actId="21"/>
          <ac:picMkLst>
            <pc:docMk/>
            <pc:sldMk cId="4185826315" sldId="1538"/>
            <ac:picMk id="10" creationId="{436B919A-173E-4576-BC5A-B8FE9AA23A6D}"/>
          </ac:picMkLst>
        </pc:picChg>
      </pc:sldChg>
      <pc:sldChg chg="add">
        <pc:chgData name="Lane, Kathleen" userId="d8586a00-d571-4eeb-bfc3-f42bf250439e" providerId="ADAL" clId="{AB0D8946-A87D-4CB5-9DB5-C0EF835F2459}" dt="2022-06-08T15:27:41.874" v="599"/>
        <pc:sldMkLst>
          <pc:docMk/>
          <pc:sldMk cId="1306622515" sldId="1544"/>
        </pc:sldMkLst>
      </pc:sldChg>
      <pc:sldChg chg="add">
        <pc:chgData name="Lane, Kathleen" userId="d8586a00-d571-4eeb-bfc3-f42bf250439e" providerId="ADAL" clId="{AB0D8946-A87D-4CB5-9DB5-C0EF835F2459}" dt="2022-06-08T15:27:41.874" v="599"/>
        <pc:sldMkLst>
          <pc:docMk/>
          <pc:sldMk cId="4068081608" sldId="1545"/>
        </pc:sldMkLst>
      </pc:sldChg>
      <pc:sldChg chg="add">
        <pc:chgData name="Lane, Kathleen" userId="d8586a00-d571-4eeb-bfc3-f42bf250439e" providerId="ADAL" clId="{AB0D8946-A87D-4CB5-9DB5-C0EF835F2459}" dt="2022-06-08T15:28:20.118" v="600"/>
        <pc:sldMkLst>
          <pc:docMk/>
          <pc:sldMk cId="3265982216" sldId="1546"/>
        </pc:sldMkLst>
      </pc:sldChg>
      <pc:sldChg chg="add">
        <pc:chgData name="Lane, Kathleen" userId="d8586a00-d571-4eeb-bfc3-f42bf250439e" providerId="ADAL" clId="{AB0D8946-A87D-4CB5-9DB5-C0EF835F2459}" dt="2022-06-08T15:28:20.118" v="600"/>
        <pc:sldMkLst>
          <pc:docMk/>
          <pc:sldMk cId="2915558093" sldId="1550"/>
        </pc:sldMkLst>
      </pc:sldChg>
      <pc:sldChg chg="addSp delSp modSp add mod modAnim">
        <pc:chgData name="Lane, Kathleen" userId="d8586a00-d571-4eeb-bfc3-f42bf250439e" providerId="ADAL" clId="{AB0D8946-A87D-4CB5-9DB5-C0EF835F2459}" dt="2022-06-08T15:31:47.917" v="644" actId="14100"/>
        <pc:sldMkLst>
          <pc:docMk/>
          <pc:sldMk cId="2107840058" sldId="1552"/>
        </pc:sldMkLst>
        <pc:spChg chg="add del mod">
          <ac:chgData name="Lane, Kathleen" userId="d8586a00-d571-4eeb-bfc3-f42bf250439e" providerId="ADAL" clId="{AB0D8946-A87D-4CB5-9DB5-C0EF835F2459}" dt="2022-06-08T15:29:03.569" v="606"/>
          <ac:spMkLst>
            <pc:docMk/>
            <pc:sldMk cId="2107840058" sldId="1552"/>
            <ac:spMk id="7" creationId="{189F897C-B3C8-0FC2-5A8D-AA9C92F90F8B}"/>
          </ac:spMkLst>
        </pc:spChg>
        <pc:spChg chg="add mod">
          <ac:chgData name="Lane, Kathleen" userId="d8586a00-d571-4eeb-bfc3-f42bf250439e" providerId="ADAL" clId="{AB0D8946-A87D-4CB5-9DB5-C0EF835F2459}" dt="2022-06-08T15:29:46.242" v="617" actId="1076"/>
          <ac:spMkLst>
            <pc:docMk/>
            <pc:sldMk cId="2107840058" sldId="1552"/>
            <ac:spMk id="8" creationId="{57D7904B-15C8-C4A7-4E68-8CC55476636D}"/>
          </ac:spMkLst>
        </pc:spChg>
        <pc:spChg chg="add del mod">
          <ac:chgData name="Lane, Kathleen" userId="d8586a00-d571-4eeb-bfc3-f42bf250439e" providerId="ADAL" clId="{AB0D8946-A87D-4CB5-9DB5-C0EF835F2459}" dt="2022-06-08T15:29:42.319" v="616"/>
          <ac:spMkLst>
            <pc:docMk/>
            <pc:sldMk cId="2107840058" sldId="1552"/>
            <ac:spMk id="10" creationId="{EA5726DD-1BA5-7471-170A-C9F974C01F30}"/>
          </ac:spMkLst>
        </pc:spChg>
        <pc:spChg chg="add mod">
          <ac:chgData name="Lane, Kathleen" userId="d8586a00-d571-4eeb-bfc3-f42bf250439e" providerId="ADAL" clId="{AB0D8946-A87D-4CB5-9DB5-C0EF835F2459}" dt="2022-06-08T15:30:10.480" v="622" actId="1076"/>
          <ac:spMkLst>
            <pc:docMk/>
            <pc:sldMk cId="2107840058" sldId="1552"/>
            <ac:spMk id="11" creationId="{918557C2-2181-DEB9-F9F6-86F068E69BD9}"/>
          </ac:spMkLst>
        </pc:spChg>
        <pc:spChg chg="add del mod">
          <ac:chgData name="Lane, Kathleen" userId="d8586a00-d571-4eeb-bfc3-f42bf250439e" providerId="ADAL" clId="{AB0D8946-A87D-4CB5-9DB5-C0EF835F2459}" dt="2022-06-08T15:31:01.833" v="630"/>
          <ac:spMkLst>
            <pc:docMk/>
            <pc:sldMk cId="2107840058" sldId="1552"/>
            <ac:spMk id="12" creationId="{00FEBEB5-30A3-AA7E-2522-E5F200D3AD6C}"/>
          </ac:spMkLst>
        </pc:spChg>
        <pc:spChg chg="add del mod">
          <ac:chgData name="Lane, Kathleen" userId="d8586a00-d571-4eeb-bfc3-f42bf250439e" providerId="ADAL" clId="{AB0D8946-A87D-4CB5-9DB5-C0EF835F2459}" dt="2022-06-08T15:31:13.505" v="632"/>
          <ac:spMkLst>
            <pc:docMk/>
            <pc:sldMk cId="2107840058" sldId="1552"/>
            <ac:spMk id="13" creationId="{FD6F82F4-0B39-31C8-9C83-48E0945F9E5B}"/>
          </ac:spMkLst>
        </pc:spChg>
        <pc:spChg chg="add mod">
          <ac:chgData name="Lane, Kathleen" userId="d8586a00-d571-4eeb-bfc3-f42bf250439e" providerId="ADAL" clId="{AB0D8946-A87D-4CB5-9DB5-C0EF835F2459}" dt="2022-06-08T15:31:47.917" v="644" actId="14100"/>
          <ac:spMkLst>
            <pc:docMk/>
            <pc:sldMk cId="2107840058" sldId="1552"/>
            <ac:spMk id="14" creationId="{37C8BAED-935C-3C89-5EA4-D88F90895D7C}"/>
          </ac:spMkLst>
        </pc:spChg>
        <pc:picChg chg="mod">
          <ac:chgData name="Lane, Kathleen" userId="d8586a00-d571-4eeb-bfc3-f42bf250439e" providerId="ADAL" clId="{AB0D8946-A87D-4CB5-9DB5-C0EF835F2459}" dt="2022-06-08T15:31:21.895" v="637" actId="1076"/>
          <ac:picMkLst>
            <pc:docMk/>
            <pc:sldMk cId="2107840058" sldId="1552"/>
            <ac:picMk id="2" creationId="{F2E681F2-D2F4-4EEA-8D6A-8AC83F388D6A}"/>
          </ac:picMkLst>
        </pc:picChg>
        <pc:picChg chg="mod">
          <ac:chgData name="Lane, Kathleen" userId="d8586a00-d571-4eeb-bfc3-f42bf250439e" providerId="ADAL" clId="{AB0D8946-A87D-4CB5-9DB5-C0EF835F2459}" dt="2022-06-08T15:30:59.356" v="629" actId="1076"/>
          <ac:picMkLst>
            <pc:docMk/>
            <pc:sldMk cId="2107840058" sldId="1552"/>
            <ac:picMk id="3" creationId="{4D12BCFD-1D14-406E-93F1-13732530FF87}"/>
          </ac:picMkLst>
        </pc:picChg>
        <pc:picChg chg="mod">
          <ac:chgData name="Lane, Kathleen" userId="d8586a00-d571-4eeb-bfc3-f42bf250439e" providerId="ADAL" clId="{AB0D8946-A87D-4CB5-9DB5-C0EF835F2459}" dt="2022-06-08T15:31:39.273" v="643" actId="14100"/>
          <ac:picMkLst>
            <pc:docMk/>
            <pc:sldMk cId="2107840058" sldId="1552"/>
            <ac:picMk id="4" creationId="{1862325C-5EA5-40DE-9987-D8543D93EF3F}"/>
          </ac:picMkLst>
        </pc:picChg>
        <pc:picChg chg="add del mod">
          <ac:chgData name="Lane, Kathleen" userId="d8586a00-d571-4eeb-bfc3-f42bf250439e" providerId="ADAL" clId="{AB0D8946-A87D-4CB5-9DB5-C0EF835F2459}" dt="2022-06-08T15:29:25.610" v="612" actId="478"/>
          <ac:picMkLst>
            <pc:docMk/>
            <pc:sldMk cId="2107840058" sldId="1552"/>
            <ac:picMk id="9" creationId="{9A833A51-0F5E-75FB-CA82-EA82F3C6636A}"/>
          </ac:picMkLst>
        </pc:picChg>
      </pc:sldChg>
      <pc:sldChg chg="add del ord">
        <pc:chgData name="Lane, Kathleen" userId="d8586a00-d571-4eeb-bfc3-f42bf250439e" providerId="ADAL" clId="{AB0D8946-A87D-4CB5-9DB5-C0EF835F2459}" dt="2022-09-11T15:37:33.797" v="1254" actId="47"/>
        <pc:sldMkLst>
          <pc:docMk/>
          <pc:sldMk cId="4284571367" sldId="1592"/>
        </pc:sldMkLst>
      </pc:sldChg>
      <pc:sldChg chg="add del">
        <pc:chgData name="Lane, Kathleen" userId="d8586a00-d571-4eeb-bfc3-f42bf250439e" providerId="ADAL" clId="{AB0D8946-A87D-4CB5-9DB5-C0EF835F2459}" dt="2022-09-11T15:12:18.256" v="745" actId="47"/>
        <pc:sldMkLst>
          <pc:docMk/>
          <pc:sldMk cId="3650009317" sldId="1593"/>
        </pc:sldMkLst>
      </pc:sldChg>
      <pc:sldChg chg="add del">
        <pc:chgData name="Lane, Kathleen" userId="d8586a00-d571-4eeb-bfc3-f42bf250439e" providerId="ADAL" clId="{AB0D8946-A87D-4CB5-9DB5-C0EF835F2459}" dt="2022-09-11T15:12:18.256" v="745" actId="47"/>
        <pc:sldMkLst>
          <pc:docMk/>
          <pc:sldMk cId="1552381862" sldId="1594"/>
        </pc:sldMkLst>
      </pc:sldChg>
      <pc:sldChg chg="add del">
        <pc:chgData name="Lane, Kathleen" userId="d8586a00-d571-4eeb-bfc3-f42bf250439e" providerId="ADAL" clId="{AB0D8946-A87D-4CB5-9DB5-C0EF835F2459}" dt="2022-06-08T15:55:50.975" v="706" actId="2696"/>
        <pc:sldMkLst>
          <pc:docMk/>
          <pc:sldMk cId="3685695496" sldId="1594"/>
        </pc:sldMkLst>
      </pc:sldChg>
      <pc:sldChg chg="add del">
        <pc:chgData name="Lane, Kathleen" userId="d8586a00-d571-4eeb-bfc3-f42bf250439e" providerId="ADAL" clId="{AB0D8946-A87D-4CB5-9DB5-C0EF835F2459}" dt="2022-06-08T15:55:50.975" v="706" actId="2696"/>
        <pc:sldMkLst>
          <pc:docMk/>
          <pc:sldMk cId="1864066153" sldId="1597"/>
        </pc:sldMkLst>
      </pc:sldChg>
      <pc:sldChg chg="add del">
        <pc:chgData name="Lane, Kathleen" userId="d8586a00-d571-4eeb-bfc3-f42bf250439e" providerId="ADAL" clId="{AB0D8946-A87D-4CB5-9DB5-C0EF835F2459}" dt="2022-06-08T15:55:50.975" v="706" actId="2696"/>
        <pc:sldMkLst>
          <pc:docMk/>
          <pc:sldMk cId="2160294811" sldId="1598"/>
        </pc:sldMkLst>
      </pc:sldChg>
      <pc:sldChg chg="add del">
        <pc:chgData name="Lane, Kathleen" userId="d8586a00-d571-4eeb-bfc3-f42bf250439e" providerId="ADAL" clId="{AB0D8946-A87D-4CB5-9DB5-C0EF835F2459}" dt="2022-06-08T15:55:50.975" v="706" actId="2696"/>
        <pc:sldMkLst>
          <pc:docMk/>
          <pc:sldMk cId="2149390116" sldId="1599"/>
        </pc:sldMkLst>
      </pc:sldChg>
      <pc:sldChg chg="add del">
        <pc:chgData name="Lane, Kathleen" userId="d8586a00-d571-4eeb-bfc3-f42bf250439e" providerId="ADAL" clId="{AB0D8946-A87D-4CB5-9DB5-C0EF835F2459}" dt="2022-09-11T15:29:28.146" v="761" actId="47"/>
        <pc:sldMkLst>
          <pc:docMk/>
          <pc:sldMk cId="4141129536" sldId="1600"/>
        </pc:sldMkLst>
      </pc:sldChg>
      <pc:sldChg chg="add del">
        <pc:chgData name="Lane, Kathleen" userId="d8586a00-d571-4eeb-bfc3-f42bf250439e" providerId="ADAL" clId="{AB0D8946-A87D-4CB5-9DB5-C0EF835F2459}" dt="2022-09-11T15:29:28.146" v="761" actId="47"/>
        <pc:sldMkLst>
          <pc:docMk/>
          <pc:sldMk cId="1398317492" sldId="1601"/>
        </pc:sldMkLst>
      </pc:sldChg>
      <pc:sldChg chg="add del">
        <pc:chgData name="Lane, Kathleen" userId="d8586a00-d571-4eeb-bfc3-f42bf250439e" providerId="ADAL" clId="{AB0D8946-A87D-4CB5-9DB5-C0EF835F2459}" dt="2022-09-11T15:29:28.146" v="761" actId="47"/>
        <pc:sldMkLst>
          <pc:docMk/>
          <pc:sldMk cId="1952306884" sldId="1602"/>
        </pc:sldMkLst>
      </pc:sldChg>
      <pc:sldChg chg="add del">
        <pc:chgData name="Lane, Kathleen" userId="d8586a00-d571-4eeb-bfc3-f42bf250439e" providerId="ADAL" clId="{AB0D8946-A87D-4CB5-9DB5-C0EF835F2459}" dt="2022-09-11T15:29:28.146" v="761" actId="47"/>
        <pc:sldMkLst>
          <pc:docMk/>
          <pc:sldMk cId="1269356884" sldId="1603"/>
        </pc:sldMkLst>
      </pc:sldChg>
      <pc:sldChg chg="add del">
        <pc:chgData name="Lane, Kathleen" userId="d8586a00-d571-4eeb-bfc3-f42bf250439e" providerId="ADAL" clId="{AB0D8946-A87D-4CB5-9DB5-C0EF835F2459}" dt="2022-09-11T15:29:28.146" v="761" actId="47"/>
        <pc:sldMkLst>
          <pc:docMk/>
          <pc:sldMk cId="3771284792" sldId="1604"/>
        </pc:sldMkLst>
      </pc:sldChg>
      <pc:sldChg chg="add del">
        <pc:chgData name="Lane, Kathleen" userId="d8586a00-d571-4eeb-bfc3-f42bf250439e" providerId="ADAL" clId="{AB0D8946-A87D-4CB5-9DB5-C0EF835F2459}" dt="2022-09-11T15:29:28.146" v="761" actId="47"/>
        <pc:sldMkLst>
          <pc:docMk/>
          <pc:sldMk cId="2726045837" sldId="1605"/>
        </pc:sldMkLst>
      </pc:sldChg>
      <pc:sldChg chg="add del">
        <pc:chgData name="Lane, Kathleen" userId="d8586a00-d571-4eeb-bfc3-f42bf250439e" providerId="ADAL" clId="{AB0D8946-A87D-4CB5-9DB5-C0EF835F2459}" dt="2022-09-11T15:29:28.146" v="761" actId="47"/>
        <pc:sldMkLst>
          <pc:docMk/>
          <pc:sldMk cId="2555008547" sldId="1606"/>
        </pc:sldMkLst>
      </pc:sldChg>
      <pc:sldChg chg="delSp add mod delAnim modAnim modNotesTx">
        <pc:chgData name="Lane, Kathleen" userId="d8586a00-d571-4eeb-bfc3-f42bf250439e" providerId="ADAL" clId="{AB0D8946-A87D-4CB5-9DB5-C0EF835F2459}" dt="2022-09-11T15:43:11.143" v="1852" actId="5793"/>
        <pc:sldMkLst>
          <pc:docMk/>
          <pc:sldMk cId="258691125" sldId="1607"/>
        </pc:sldMkLst>
        <pc:spChg chg="del">
          <ac:chgData name="Lane, Kathleen" userId="d8586a00-d571-4eeb-bfc3-f42bf250439e" providerId="ADAL" clId="{AB0D8946-A87D-4CB5-9DB5-C0EF835F2459}" dt="2022-06-08T15:34:18.539" v="651" actId="478"/>
          <ac:spMkLst>
            <pc:docMk/>
            <pc:sldMk cId="258691125" sldId="1607"/>
            <ac:spMk id="11" creationId="{918557C2-2181-DEB9-F9F6-86F068E69BD9}"/>
          </ac:spMkLst>
        </pc:spChg>
      </pc:sldChg>
      <pc:sldChg chg="delSp add mod delAnim modAnim modNotesTx">
        <pc:chgData name="Lane, Kathleen" userId="d8586a00-d571-4eeb-bfc3-f42bf250439e" providerId="ADAL" clId="{AB0D8946-A87D-4CB5-9DB5-C0EF835F2459}" dt="2022-09-11T15:43:19.472" v="1853"/>
        <pc:sldMkLst>
          <pc:docMk/>
          <pc:sldMk cId="3191157949" sldId="1608"/>
        </pc:sldMkLst>
        <pc:spChg chg="del">
          <ac:chgData name="Lane, Kathleen" userId="d8586a00-d571-4eeb-bfc3-f42bf250439e" providerId="ADAL" clId="{AB0D8946-A87D-4CB5-9DB5-C0EF835F2459}" dt="2022-06-08T15:34:46.081" v="654" actId="478"/>
          <ac:spMkLst>
            <pc:docMk/>
            <pc:sldMk cId="3191157949" sldId="1608"/>
            <ac:spMk id="8" creationId="{57D7904B-15C8-C4A7-4E68-8CC55476636D}"/>
          </ac:spMkLst>
        </pc:spChg>
      </pc:sldChg>
      <pc:sldChg chg="add del">
        <pc:chgData name="Lane, Kathleen" userId="d8586a00-d571-4eeb-bfc3-f42bf250439e" providerId="ADAL" clId="{AB0D8946-A87D-4CB5-9DB5-C0EF835F2459}" dt="2022-06-08T15:35:26.804" v="659"/>
        <pc:sldMkLst>
          <pc:docMk/>
          <pc:sldMk cId="510629749" sldId="1609"/>
        </pc:sldMkLst>
      </pc:sldChg>
      <pc:sldChg chg="add">
        <pc:chgData name="Lane, Kathleen" userId="d8586a00-d571-4eeb-bfc3-f42bf250439e" providerId="ADAL" clId="{AB0D8946-A87D-4CB5-9DB5-C0EF835F2459}" dt="2022-06-08T15:35:34.810" v="660"/>
        <pc:sldMkLst>
          <pc:docMk/>
          <pc:sldMk cId="3141104082" sldId="1609"/>
        </pc:sldMkLst>
      </pc:sldChg>
      <pc:sldChg chg="modSp add mod">
        <pc:chgData name="Lane, Kathleen" userId="d8586a00-d571-4eeb-bfc3-f42bf250439e" providerId="ADAL" clId="{AB0D8946-A87D-4CB5-9DB5-C0EF835F2459}" dt="2022-06-08T15:39:51.582" v="680" actId="20577"/>
        <pc:sldMkLst>
          <pc:docMk/>
          <pc:sldMk cId="1621290183" sldId="1610"/>
        </pc:sldMkLst>
        <pc:spChg chg="mod">
          <ac:chgData name="Lane, Kathleen" userId="d8586a00-d571-4eeb-bfc3-f42bf250439e" providerId="ADAL" clId="{AB0D8946-A87D-4CB5-9DB5-C0EF835F2459}" dt="2022-06-08T15:39:28.993" v="677"/>
          <ac:spMkLst>
            <pc:docMk/>
            <pc:sldMk cId="1621290183" sldId="1610"/>
            <ac:spMk id="2" creationId="{658315E8-D26F-6244-A0E3-3C2AC643D87C}"/>
          </ac:spMkLst>
        </pc:spChg>
        <pc:spChg chg="mod">
          <ac:chgData name="Lane, Kathleen" userId="d8586a00-d571-4eeb-bfc3-f42bf250439e" providerId="ADAL" clId="{AB0D8946-A87D-4CB5-9DB5-C0EF835F2459}" dt="2022-06-08T15:39:43.870" v="678"/>
          <ac:spMkLst>
            <pc:docMk/>
            <pc:sldMk cId="1621290183" sldId="1610"/>
            <ac:spMk id="3" creationId="{AFB79CF2-EA72-6748-F8FA-4B06FB9A526E}"/>
          </ac:spMkLst>
        </pc:spChg>
        <pc:spChg chg="mod">
          <ac:chgData name="Lane, Kathleen" userId="d8586a00-d571-4eeb-bfc3-f42bf250439e" providerId="ADAL" clId="{AB0D8946-A87D-4CB5-9DB5-C0EF835F2459}" dt="2022-06-08T15:39:51.582" v="680" actId="20577"/>
          <ac:spMkLst>
            <pc:docMk/>
            <pc:sldMk cId="1621290183" sldId="1610"/>
            <ac:spMk id="5" creationId="{FD3DBC54-5886-5BB9-D4C2-27032313A763}"/>
          </ac:spMkLst>
        </pc:spChg>
      </pc:sldChg>
      <pc:sldChg chg="add del">
        <pc:chgData name="Lane, Kathleen" userId="d8586a00-d571-4eeb-bfc3-f42bf250439e" providerId="ADAL" clId="{AB0D8946-A87D-4CB5-9DB5-C0EF835F2459}" dt="2022-06-08T15:35:26.804" v="659"/>
        <pc:sldMkLst>
          <pc:docMk/>
          <pc:sldMk cId="3371436223" sldId="1610"/>
        </pc:sldMkLst>
      </pc:sldChg>
      <pc:sldChg chg="add del">
        <pc:chgData name="Lane, Kathleen" userId="d8586a00-d571-4eeb-bfc3-f42bf250439e" providerId="ADAL" clId="{AB0D8946-A87D-4CB5-9DB5-C0EF835F2459}" dt="2022-06-08T15:35:26.804" v="659"/>
        <pc:sldMkLst>
          <pc:docMk/>
          <pc:sldMk cId="609164634" sldId="1611"/>
        </pc:sldMkLst>
      </pc:sldChg>
      <pc:sldChg chg="add del setBg">
        <pc:chgData name="Lane, Kathleen" userId="d8586a00-d571-4eeb-bfc3-f42bf250439e" providerId="ADAL" clId="{AB0D8946-A87D-4CB5-9DB5-C0EF835F2459}" dt="2022-06-08T15:44:55.958" v="687"/>
        <pc:sldMkLst>
          <pc:docMk/>
          <pc:sldMk cId="2014455094" sldId="1611"/>
        </pc:sldMkLst>
      </pc:sldChg>
      <pc:sldChg chg="delSp add mod ord delAnim">
        <pc:chgData name="Lane, Kathleen" userId="d8586a00-d571-4eeb-bfc3-f42bf250439e" providerId="ADAL" clId="{AB0D8946-A87D-4CB5-9DB5-C0EF835F2459}" dt="2022-09-11T15:41:30.547" v="1664"/>
        <pc:sldMkLst>
          <pc:docMk/>
          <pc:sldMk cId="3641902733" sldId="1611"/>
        </pc:sldMkLst>
        <pc:spChg chg="del">
          <ac:chgData name="Lane, Kathleen" userId="d8586a00-d571-4eeb-bfc3-f42bf250439e" providerId="ADAL" clId="{AB0D8946-A87D-4CB5-9DB5-C0EF835F2459}" dt="2022-06-08T16:01:52.814" v="708" actId="478"/>
          <ac:spMkLst>
            <pc:docMk/>
            <pc:sldMk cId="3641902733" sldId="1611"/>
            <ac:spMk id="11" creationId="{918557C2-2181-DEB9-F9F6-86F068E69BD9}"/>
          </ac:spMkLst>
        </pc:spChg>
      </pc:sldChg>
      <pc:sldChg chg="add del">
        <pc:chgData name="Lane, Kathleen" userId="d8586a00-d571-4eeb-bfc3-f42bf250439e" providerId="ADAL" clId="{AB0D8946-A87D-4CB5-9DB5-C0EF835F2459}" dt="2022-06-08T15:45:48.775" v="690"/>
        <pc:sldMkLst>
          <pc:docMk/>
          <pc:sldMk cId="4199472059" sldId="1611"/>
        </pc:sldMkLst>
      </pc:sldChg>
      <pc:sldChg chg="add del">
        <pc:chgData name="Lane, Kathleen" userId="d8586a00-d571-4eeb-bfc3-f42bf250439e" providerId="ADAL" clId="{AB0D8946-A87D-4CB5-9DB5-C0EF835F2459}" dt="2022-06-08T15:35:26.804" v="659"/>
        <pc:sldMkLst>
          <pc:docMk/>
          <pc:sldMk cId="600446290" sldId="1612"/>
        </pc:sldMkLst>
      </pc:sldChg>
      <pc:sldChg chg="add del">
        <pc:chgData name="Lane, Kathleen" userId="d8586a00-d571-4eeb-bfc3-f42bf250439e" providerId="ADAL" clId="{AB0D8946-A87D-4CB5-9DB5-C0EF835F2459}" dt="2022-09-11T15:39:30.360" v="1277" actId="47"/>
        <pc:sldMkLst>
          <pc:docMk/>
          <pc:sldMk cId="3233231114" sldId="1612"/>
        </pc:sldMkLst>
      </pc:sldChg>
      <pc:sldChg chg="add del">
        <pc:chgData name="Lane, Kathleen" userId="d8586a00-d571-4eeb-bfc3-f42bf250439e" providerId="ADAL" clId="{AB0D8946-A87D-4CB5-9DB5-C0EF835F2459}" dt="2022-06-08T15:35:26.804" v="659"/>
        <pc:sldMkLst>
          <pc:docMk/>
          <pc:sldMk cId="2049726053" sldId="1613"/>
        </pc:sldMkLst>
      </pc:sldChg>
      <pc:sldChg chg="addSp modSp new del">
        <pc:chgData name="Lane, Kathleen" userId="d8586a00-d571-4eeb-bfc3-f42bf250439e" providerId="ADAL" clId="{AB0D8946-A87D-4CB5-9DB5-C0EF835F2459}" dt="2022-09-11T15:37:05.621" v="1250" actId="47"/>
        <pc:sldMkLst>
          <pc:docMk/>
          <pc:sldMk cId="4278278635" sldId="1613"/>
        </pc:sldMkLst>
        <pc:spChg chg="add mod">
          <ac:chgData name="Lane, Kathleen" userId="d8586a00-d571-4eeb-bfc3-f42bf250439e" providerId="ADAL" clId="{AB0D8946-A87D-4CB5-9DB5-C0EF835F2459}" dt="2022-06-08T16:15:43.688" v="711"/>
          <ac:spMkLst>
            <pc:docMk/>
            <pc:sldMk cId="4278278635" sldId="1613"/>
            <ac:spMk id="2" creationId="{3E335D33-AAE2-7FD1-F71C-349A684FB9FB}"/>
          </ac:spMkLst>
        </pc:spChg>
      </pc:sldChg>
      <pc:sldChg chg="add del">
        <pc:chgData name="Lane, Kathleen" userId="d8586a00-d571-4eeb-bfc3-f42bf250439e" providerId="ADAL" clId="{AB0D8946-A87D-4CB5-9DB5-C0EF835F2459}" dt="2022-06-08T15:35:26.804" v="659"/>
        <pc:sldMkLst>
          <pc:docMk/>
          <pc:sldMk cId="168027133" sldId="1614"/>
        </pc:sldMkLst>
      </pc:sldChg>
      <pc:sldChg chg="addSp modSp new del">
        <pc:chgData name="Lane, Kathleen" userId="d8586a00-d571-4eeb-bfc3-f42bf250439e" providerId="ADAL" clId="{AB0D8946-A87D-4CB5-9DB5-C0EF835F2459}" dt="2022-09-11T15:37:11.580" v="1252" actId="47"/>
        <pc:sldMkLst>
          <pc:docMk/>
          <pc:sldMk cId="3945669453" sldId="1614"/>
        </pc:sldMkLst>
        <pc:spChg chg="add mod">
          <ac:chgData name="Lane, Kathleen" userId="d8586a00-d571-4eeb-bfc3-f42bf250439e" providerId="ADAL" clId="{AB0D8946-A87D-4CB5-9DB5-C0EF835F2459}" dt="2022-06-08T16:15:50.100" v="713"/>
          <ac:spMkLst>
            <pc:docMk/>
            <pc:sldMk cId="3945669453" sldId="1614"/>
            <ac:spMk id="2" creationId="{1ED6CAF2-57AD-ED34-7F2B-3B02BBDCCF52}"/>
          </ac:spMkLst>
        </pc:spChg>
      </pc:sldChg>
      <pc:sldChg chg="modSp add mod">
        <pc:chgData name="Lane, Kathleen" userId="d8586a00-d571-4eeb-bfc3-f42bf250439e" providerId="ADAL" clId="{AB0D8946-A87D-4CB5-9DB5-C0EF835F2459}" dt="2022-09-11T14:13:05.818" v="725" actId="1076"/>
        <pc:sldMkLst>
          <pc:docMk/>
          <pc:sldMk cId="581133847" sldId="1634"/>
        </pc:sldMkLst>
        <pc:spChg chg="mod">
          <ac:chgData name="Lane, Kathleen" userId="d8586a00-d571-4eeb-bfc3-f42bf250439e" providerId="ADAL" clId="{AB0D8946-A87D-4CB5-9DB5-C0EF835F2459}" dt="2022-09-11T14:13:05.818" v="725" actId="1076"/>
          <ac:spMkLst>
            <pc:docMk/>
            <pc:sldMk cId="581133847" sldId="1634"/>
            <ac:spMk id="2" creationId="{EA0C9349-1BDF-E078-B9D4-63D4DA12B75B}"/>
          </ac:spMkLst>
        </pc:spChg>
      </pc:sldChg>
      <pc:sldChg chg="add">
        <pc:chgData name="Lane, Kathleen" userId="d8586a00-d571-4eeb-bfc3-f42bf250439e" providerId="ADAL" clId="{AB0D8946-A87D-4CB5-9DB5-C0EF835F2459}" dt="2022-09-11T14:10:20.310" v="719"/>
        <pc:sldMkLst>
          <pc:docMk/>
          <pc:sldMk cId="129914492" sldId="1635"/>
        </pc:sldMkLst>
      </pc:sldChg>
      <pc:sldChg chg="add">
        <pc:chgData name="Lane, Kathleen" userId="d8586a00-d571-4eeb-bfc3-f42bf250439e" providerId="ADAL" clId="{AB0D8946-A87D-4CB5-9DB5-C0EF835F2459}" dt="2022-09-11T14:52:06.724" v="742"/>
        <pc:sldMkLst>
          <pc:docMk/>
          <pc:sldMk cId="1080352621" sldId="1678"/>
        </pc:sldMkLst>
      </pc:sldChg>
      <pc:sldChg chg="add del">
        <pc:chgData name="Lane, Kathleen" userId="d8586a00-d571-4eeb-bfc3-f42bf250439e" providerId="ADAL" clId="{AB0D8946-A87D-4CB5-9DB5-C0EF835F2459}" dt="2022-09-11T14:20:14.329" v="729"/>
        <pc:sldMkLst>
          <pc:docMk/>
          <pc:sldMk cId="4045403122" sldId="1679"/>
        </pc:sldMkLst>
      </pc:sldChg>
      <pc:sldChg chg="add del">
        <pc:chgData name="Lane, Kathleen" userId="d8586a00-d571-4eeb-bfc3-f42bf250439e" providerId="ADAL" clId="{AB0D8946-A87D-4CB5-9DB5-C0EF835F2459}" dt="2022-09-11T14:20:14.180" v="728"/>
        <pc:sldMkLst>
          <pc:docMk/>
          <pc:sldMk cId="629536327" sldId="1680"/>
        </pc:sldMkLst>
      </pc:sldChg>
      <pc:sldChg chg="add">
        <pc:chgData name="Lane, Kathleen" userId="d8586a00-d571-4eeb-bfc3-f42bf250439e" providerId="ADAL" clId="{AB0D8946-A87D-4CB5-9DB5-C0EF835F2459}" dt="2022-09-11T14:20:14.329" v="729"/>
        <pc:sldMkLst>
          <pc:docMk/>
          <pc:sldMk cId="1088011275" sldId="1680"/>
        </pc:sldMkLst>
      </pc:sldChg>
      <pc:sldChg chg="add del">
        <pc:chgData name="Lane, Kathleen" userId="d8586a00-d571-4eeb-bfc3-f42bf250439e" providerId="ADAL" clId="{AB0D8946-A87D-4CB5-9DB5-C0EF835F2459}" dt="2022-09-11T14:20:14.329" v="729"/>
        <pc:sldMkLst>
          <pc:docMk/>
          <pc:sldMk cId="2122212806" sldId="1681"/>
        </pc:sldMkLst>
      </pc:sldChg>
      <pc:sldChg chg="add">
        <pc:chgData name="Lane, Kathleen" userId="d8586a00-d571-4eeb-bfc3-f42bf250439e" providerId="ADAL" clId="{AB0D8946-A87D-4CB5-9DB5-C0EF835F2459}" dt="2022-09-11T14:43:57.998" v="731"/>
        <pc:sldMkLst>
          <pc:docMk/>
          <pc:sldMk cId="199988419" sldId="1682"/>
        </pc:sldMkLst>
      </pc:sldChg>
      <pc:sldChg chg="new del ord">
        <pc:chgData name="Lane, Kathleen" userId="d8586a00-d571-4eeb-bfc3-f42bf250439e" providerId="ADAL" clId="{AB0D8946-A87D-4CB5-9DB5-C0EF835F2459}" dt="2022-09-11T15:24:08.227" v="747" actId="47"/>
        <pc:sldMkLst>
          <pc:docMk/>
          <pc:sldMk cId="1003366572" sldId="1683"/>
        </pc:sldMkLst>
      </pc:sldChg>
      <pc:sldChg chg="add">
        <pc:chgData name="Lane, Kathleen" userId="d8586a00-d571-4eeb-bfc3-f42bf250439e" providerId="ADAL" clId="{AB0D8946-A87D-4CB5-9DB5-C0EF835F2459}" dt="2022-09-11T15:29:09.048" v="760"/>
        <pc:sldMkLst>
          <pc:docMk/>
          <pc:sldMk cId="4119175033" sldId="1683"/>
        </pc:sldMkLst>
      </pc:sldChg>
      <pc:sldChg chg="add modAnim">
        <pc:chgData name="Lane, Kathleen" userId="d8586a00-d571-4eeb-bfc3-f42bf250439e" providerId="ADAL" clId="{AB0D8946-A87D-4CB5-9DB5-C0EF835F2459}" dt="2022-09-11T14:52:25.636" v="744"/>
        <pc:sldMkLst>
          <pc:docMk/>
          <pc:sldMk cId="2584455241" sldId="1684"/>
        </pc:sldMkLst>
      </pc:sldChg>
      <pc:sldChg chg="add">
        <pc:chgData name="Lane, Kathleen" userId="d8586a00-d571-4eeb-bfc3-f42bf250439e" providerId="ADAL" clId="{AB0D8946-A87D-4CB5-9DB5-C0EF835F2459}" dt="2022-09-11T14:51:44.061" v="741"/>
        <pc:sldMkLst>
          <pc:docMk/>
          <pc:sldMk cId="1445237140" sldId="1685"/>
        </pc:sldMkLst>
      </pc:sldChg>
      <pc:sldChg chg="addSp modSp add mod">
        <pc:chgData name="Lane, Kathleen" userId="d8586a00-d571-4eeb-bfc3-f42bf250439e" providerId="ADAL" clId="{AB0D8946-A87D-4CB5-9DB5-C0EF835F2459}" dt="2022-09-11T15:46:20.283" v="1860" actId="1440"/>
        <pc:sldMkLst>
          <pc:docMk/>
          <pc:sldMk cId="2011831154" sldId="1686"/>
        </pc:sldMkLst>
        <pc:picChg chg="add mod">
          <ac:chgData name="Lane, Kathleen" userId="d8586a00-d571-4eeb-bfc3-f42bf250439e" providerId="ADAL" clId="{AB0D8946-A87D-4CB5-9DB5-C0EF835F2459}" dt="2022-09-11T15:46:20.283" v="1860" actId="1440"/>
          <ac:picMkLst>
            <pc:docMk/>
            <pc:sldMk cId="2011831154" sldId="1686"/>
            <ac:picMk id="5" creationId="{6AD821FE-4254-9B53-9E25-B9C691112C6B}"/>
          </ac:picMkLst>
        </pc:picChg>
      </pc:sldChg>
      <pc:sldChg chg="add modAnim">
        <pc:chgData name="Lane, Kathleen" userId="d8586a00-d571-4eeb-bfc3-f42bf250439e" providerId="ADAL" clId="{AB0D8946-A87D-4CB5-9DB5-C0EF835F2459}" dt="2022-09-11T15:47:11.440" v="1861"/>
        <pc:sldMkLst>
          <pc:docMk/>
          <pc:sldMk cId="2630518223" sldId="1687"/>
        </pc:sldMkLst>
      </pc:sldChg>
      <pc:sldChg chg="add del">
        <pc:chgData name="Lane, Kathleen" userId="d8586a00-d571-4eeb-bfc3-f42bf250439e" providerId="ADAL" clId="{AB0D8946-A87D-4CB5-9DB5-C0EF835F2459}" dt="2022-09-11T15:30:45.868" v="764"/>
        <pc:sldMkLst>
          <pc:docMk/>
          <pc:sldMk cId="1204398059" sldId="1688"/>
        </pc:sldMkLst>
      </pc:sldChg>
      <pc:sldChg chg="addSp new del mod">
        <pc:chgData name="Lane, Kathleen" userId="d8586a00-d571-4eeb-bfc3-f42bf250439e" providerId="ADAL" clId="{AB0D8946-A87D-4CB5-9DB5-C0EF835F2459}" dt="2022-09-11T15:37:09.077" v="1251" actId="47"/>
        <pc:sldMkLst>
          <pc:docMk/>
          <pc:sldMk cId="3367961059" sldId="1688"/>
        </pc:sldMkLst>
        <pc:spChg chg="add">
          <ac:chgData name="Lane, Kathleen" userId="d8586a00-d571-4eeb-bfc3-f42bf250439e" providerId="ADAL" clId="{AB0D8946-A87D-4CB5-9DB5-C0EF835F2459}" dt="2022-09-11T15:32:33.665" v="785" actId="22"/>
          <ac:spMkLst>
            <pc:docMk/>
            <pc:sldMk cId="3367961059" sldId="1688"/>
            <ac:spMk id="3" creationId="{73BCB516-0D39-43E2-9651-3F33ABDA2685}"/>
          </ac:spMkLst>
        </pc:spChg>
      </pc:sldChg>
      <pc:sldChg chg="add del">
        <pc:chgData name="Lane, Kathleen" userId="d8586a00-d571-4eeb-bfc3-f42bf250439e" providerId="ADAL" clId="{AB0D8946-A87D-4CB5-9DB5-C0EF835F2459}" dt="2022-09-11T15:30:45.868" v="764"/>
        <pc:sldMkLst>
          <pc:docMk/>
          <pc:sldMk cId="2617958597" sldId="1689"/>
        </pc:sldMkLst>
      </pc:sldChg>
      <pc:sldChg chg="modSp add mod">
        <pc:chgData name="Lane, Kathleen" userId="d8586a00-d571-4eeb-bfc3-f42bf250439e" providerId="ADAL" clId="{AB0D8946-A87D-4CB5-9DB5-C0EF835F2459}" dt="2022-09-11T15:37:01.351" v="1249" actId="20577"/>
        <pc:sldMkLst>
          <pc:docMk/>
          <pc:sldMk cId="4175130931" sldId="1689"/>
        </pc:sldMkLst>
        <pc:spChg chg="mod">
          <ac:chgData name="Lane, Kathleen" userId="d8586a00-d571-4eeb-bfc3-f42bf250439e" providerId="ADAL" clId="{AB0D8946-A87D-4CB5-9DB5-C0EF835F2459}" dt="2022-09-11T15:37:01.351" v="1249" actId="20577"/>
          <ac:spMkLst>
            <pc:docMk/>
            <pc:sldMk cId="4175130931" sldId="1689"/>
            <ac:spMk id="6" creationId="{F229618C-C0DE-E82D-9795-936AEE246E6D}"/>
          </ac:spMkLst>
        </pc:spChg>
        <pc:spChg chg="mod">
          <ac:chgData name="Lane, Kathleen" userId="d8586a00-d571-4eeb-bfc3-f42bf250439e" providerId="ADAL" clId="{AB0D8946-A87D-4CB5-9DB5-C0EF835F2459}" dt="2022-09-11T15:36:32.086" v="1171" actId="20577"/>
          <ac:spMkLst>
            <pc:docMk/>
            <pc:sldMk cId="4175130931" sldId="1689"/>
            <ac:spMk id="20" creationId="{3F98D2AB-04E5-4BED-BF81-9D2CBDCA26DC}"/>
          </ac:spMkLst>
        </pc:spChg>
      </pc:sldChg>
      <pc:sldChg chg="addSp modSp add del mod">
        <pc:chgData name="Lane, Kathleen" userId="d8586a00-d571-4eeb-bfc3-f42bf250439e" providerId="ADAL" clId="{AB0D8946-A87D-4CB5-9DB5-C0EF835F2459}" dt="2022-09-11T15:41:32.796" v="1665" actId="47"/>
        <pc:sldMkLst>
          <pc:docMk/>
          <pc:sldMk cId="248295028" sldId="1690"/>
        </pc:sldMkLst>
        <pc:picChg chg="add mod">
          <ac:chgData name="Lane, Kathleen" userId="d8586a00-d571-4eeb-bfc3-f42bf250439e" providerId="ADAL" clId="{AB0D8946-A87D-4CB5-9DB5-C0EF835F2459}" dt="2022-09-11T15:37:58.450" v="1258" actId="14100"/>
          <ac:picMkLst>
            <pc:docMk/>
            <pc:sldMk cId="248295028" sldId="1690"/>
            <ac:picMk id="4" creationId="{8F6C80D9-8958-3E9E-5219-81DAFF355B79}"/>
          </ac:picMkLst>
        </pc:picChg>
      </pc:sldChg>
      <pc:sldChg chg="addSp delSp modSp add mod delAnim modAnim">
        <pc:chgData name="Lane, Kathleen" userId="d8586a00-d571-4eeb-bfc3-f42bf250439e" providerId="ADAL" clId="{AB0D8946-A87D-4CB5-9DB5-C0EF835F2459}" dt="2022-09-11T15:41:22.022" v="1662" actId="1076"/>
        <pc:sldMkLst>
          <pc:docMk/>
          <pc:sldMk cId="3636089810" sldId="1691"/>
        </pc:sldMkLst>
        <pc:spChg chg="mod">
          <ac:chgData name="Lane, Kathleen" userId="d8586a00-d571-4eeb-bfc3-f42bf250439e" providerId="ADAL" clId="{AB0D8946-A87D-4CB5-9DB5-C0EF835F2459}" dt="2022-09-11T15:38:48.750" v="1267" actId="1076"/>
          <ac:spMkLst>
            <pc:docMk/>
            <pc:sldMk cId="3636089810" sldId="1691"/>
            <ac:spMk id="2" creationId="{00000000-0000-0000-0000-000000000000}"/>
          </ac:spMkLst>
        </pc:spChg>
        <pc:spChg chg="add del mod">
          <ac:chgData name="Lane, Kathleen" userId="d8586a00-d571-4eeb-bfc3-f42bf250439e" providerId="ADAL" clId="{AB0D8946-A87D-4CB5-9DB5-C0EF835F2459}" dt="2022-09-11T15:39:17.807" v="1275" actId="478"/>
          <ac:spMkLst>
            <pc:docMk/>
            <pc:sldMk cId="3636089810" sldId="1691"/>
            <ac:spMk id="3" creationId="{2DDFB301-1DB8-A0DE-E878-450AD3732818}"/>
          </ac:spMkLst>
        </pc:spChg>
        <pc:spChg chg="add del mod">
          <ac:chgData name="Lane, Kathleen" userId="d8586a00-d571-4eeb-bfc3-f42bf250439e" providerId="ADAL" clId="{AB0D8946-A87D-4CB5-9DB5-C0EF835F2459}" dt="2022-09-11T15:39:04.112" v="1271" actId="478"/>
          <ac:spMkLst>
            <pc:docMk/>
            <pc:sldMk cId="3636089810" sldId="1691"/>
            <ac:spMk id="4" creationId="{C4D3A387-6AD1-606F-F272-697A1BEDD0F2}"/>
          </ac:spMkLst>
        </pc:spChg>
        <pc:spChg chg="add mod">
          <ac:chgData name="Lane, Kathleen" userId="d8586a00-d571-4eeb-bfc3-f42bf250439e" providerId="ADAL" clId="{AB0D8946-A87D-4CB5-9DB5-C0EF835F2459}" dt="2022-09-11T15:41:22.022" v="1662" actId="1076"/>
          <ac:spMkLst>
            <pc:docMk/>
            <pc:sldMk cId="3636089810" sldId="1691"/>
            <ac:spMk id="6" creationId="{D5502E32-FDB6-6039-D9DF-7F809D6EF870}"/>
          </ac:spMkLst>
        </pc:spChg>
        <pc:spChg chg="del mod">
          <ac:chgData name="Lane, Kathleen" userId="d8586a00-d571-4eeb-bfc3-f42bf250439e" providerId="ADAL" clId="{AB0D8946-A87D-4CB5-9DB5-C0EF835F2459}" dt="2022-09-11T15:39:14.712" v="1274" actId="478"/>
          <ac:spMkLst>
            <pc:docMk/>
            <pc:sldMk cId="3636089810" sldId="1691"/>
            <ac:spMk id="12" creationId="{0281D9B1-B197-38DE-4349-BDA0CABCBC2D}"/>
          </ac:spMkLst>
        </pc:spChg>
        <pc:spChg chg="mod">
          <ac:chgData name="Lane, Kathleen" userId="d8586a00-d571-4eeb-bfc3-f42bf250439e" providerId="ADAL" clId="{AB0D8946-A87D-4CB5-9DB5-C0EF835F2459}" dt="2022-09-11T15:38:46.973" v="1266" actId="1076"/>
          <ac:spMkLst>
            <pc:docMk/>
            <pc:sldMk cId="3636089810" sldId="1691"/>
            <ac:spMk id="13" creationId="{00000000-0000-0000-0000-000000000000}"/>
          </ac:spMkLst>
        </pc:spChg>
        <pc:spChg chg="mod">
          <ac:chgData name="Lane, Kathleen" userId="d8586a00-d571-4eeb-bfc3-f42bf250439e" providerId="ADAL" clId="{AB0D8946-A87D-4CB5-9DB5-C0EF835F2459}" dt="2022-09-11T15:38:34.437" v="1261" actId="14100"/>
          <ac:spMkLst>
            <pc:docMk/>
            <pc:sldMk cId="3636089810" sldId="1691"/>
            <ac:spMk id="14" creationId="{00000000-0000-0000-0000-000000000000}"/>
          </ac:spMkLst>
        </pc:spChg>
        <pc:spChg chg="add del">
          <ac:chgData name="Lane, Kathleen" userId="d8586a00-d571-4eeb-bfc3-f42bf250439e" providerId="ADAL" clId="{AB0D8946-A87D-4CB5-9DB5-C0EF835F2459}" dt="2022-09-11T15:39:10.235" v="1273" actId="478"/>
          <ac:spMkLst>
            <pc:docMk/>
            <pc:sldMk cId="3636089810" sldId="1691"/>
            <ac:spMk id="15" creationId="{00000000-0000-0000-0000-000000000000}"/>
          </ac:spMkLst>
        </pc:spChg>
        <pc:spChg chg="del">
          <ac:chgData name="Lane, Kathleen" userId="d8586a00-d571-4eeb-bfc3-f42bf250439e" providerId="ADAL" clId="{AB0D8946-A87D-4CB5-9DB5-C0EF835F2459}" dt="2022-09-11T15:39:20.735" v="1276" actId="478"/>
          <ac:spMkLst>
            <pc:docMk/>
            <pc:sldMk cId="3636089810" sldId="1691"/>
            <ac:spMk id="17" creationId="{6D2F411D-17C2-4996-4402-578365227898}"/>
          </ac:spMkLst>
        </pc:spChg>
      </pc:sldChg>
      <pc:sldChg chg="add del">
        <pc:chgData name="Lane, Kathleen" userId="d8586a00-d571-4eeb-bfc3-f42bf250439e" providerId="ADAL" clId="{AB0D8946-A87D-4CB5-9DB5-C0EF835F2459}" dt="2022-09-11T15:49:47.364" v="1865" actId="2696"/>
        <pc:sldMkLst>
          <pc:docMk/>
          <pc:sldMk cId="2774502884" sldId="1692"/>
        </pc:sldMkLst>
      </pc:sldChg>
    </pc:docChg>
  </pc:docChgLst>
  <pc:docChgLst>
    <pc:chgData name="Sarasin, Elise" userId="051ede2b-3008-44c0-bb19-c9bb04b8c5c9" providerId="ADAL" clId="{A00CDE59-2A16-4DAA-851F-8B4BA57D8350}"/>
    <pc:docChg chg="custSel addSld delSld modSld modSection">
      <pc:chgData name="Sarasin, Elise" userId="051ede2b-3008-44c0-bb19-c9bb04b8c5c9" providerId="ADAL" clId="{A00CDE59-2A16-4DAA-851F-8B4BA57D8350}" dt="2023-08-29T18:34:49.500" v="31" actId="2696"/>
      <pc:docMkLst>
        <pc:docMk/>
      </pc:docMkLst>
      <pc:sldChg chg="addSp delSp modSp mod">
        <pc:chgData name="Sarasin, Elise" userId="051ede2b-3008-44c0-bb19-c9bb04b8c5c9" providerId="ADAL" clId="{A00CDE59-2A16-4DAA-851F-8B4BA57D8350}" dt="2023-08-29T18:30:24.239" v="5" actId="1076"/>
        <pc:sldMkLst>
          <pc:docMk/>
          <pc:sldMk cId="3929194274" sldId="334"/>
        </pc:sldMkLst>
        <pc:spChg chg="mod">
          <ac:chgData name="Sarasin, Elise" userId="051ede2b-3008-44c0-bb19-c9bb04b8c5c9" providerId="ADAL" clId="{A00CDE59-2A16-4DAA-851F-8B4BA57D8350}" dt="2023-08-29T18:30:19.981" v="3" actId="1076"/>
          <ac:spMkLst>
            <pc:docMk/>
            <pc:sldMk cId="3929194274" sldId="334"/>
            <ac:spMk id="2" creationId="{57BCB212-66F0-4C3B-B653-2843DDCD3BEE}"/>
          </ac:spMkLst>
        </pc:spChg>
        <pc:spChg chg="mod">
          <ac:chgData name="Sarasin, Elise" userId="051ede2b-3008-44c0-bb19-c9bb04b8c5c9" providerId="ADAL" clId="{A00CDE59-2A16-4DAA-851F-8B4BA57D8350}" dt="2023-08-29T18:30:22.388" v="4" actId="1076"/>
          <ac:spMkLst>
            <pc:docMk/>
            <pc:sldMk cId="3929194274" sldId="334"/>
            <ac:spMk id="4" creationId="{6B08A3F8-EE50-012A-9575-12E7DA47250E}"/>
          </ac:spMkLst>
        </pc:spChg>
        <pc:spChg chg="del">
          <ac:chgData name="Sarasin, Elise" userId="051ede2b-3008-44c0-bb19-c9bb04b8c5c9" providerId="ADAL" clId="{A00CDE59-2A16-4DAA-851F-8B4BA57D8350}" dt="2023-08-29T18:30:13.084" v="0" actId="478"/>
          <ac:spMkLst>
            <pc:docMk/>
            <pc:sldMk cId="3929194274" sldId="334"/>
            <ac:spMk id="5" creationId="{1ACCDB00-67E1-9095-92B6-8859DFB0F9A7}"/>
          </ac:spMkLst>
        </pc:spChg>
        <pc:spChg chg="add del mod">
          <ac:chgData name="Sarasin, Elise" userId="051ede2b-3008-44c0-bb19-c9bb04b8c5c9" providerId="ADAL" clId="{A00CDE59-2A16-4DAA-851F-8B4BA57D8350}" dt="2023-08-29T18:30:16.094" v="1" actId="478"/>
          <ac:spMkLst>
            <pc:docMk/>
            <pc:sldMk cId="3929194274" sldId="334"/>
            <ac:spMk id="6" creationId="{2EF41059-05BC-C3A7-CBEC-F3E1A92709A1}"/>
          </ac:spMkLst>
        </pc:spChg>
        <pc:graphicFrameChg chg="add mod">
          <ac:chgData name="Sarasin, Elise" userId="051ede2b-3008-44c0-bb19-c9bb04b8c5c9" providerId="ADAL" clId="{A00CDE59-2A16-4DAA-851F-8B4BA57D8350}" dt="2023-08-29T18:30:24.239" v="5" actId="1076"/>
          <ac:graphicFrameMkLst>
            <pc:docMk/>
            <pc:sldMk cId="3929194274" sldId="334"/>
            <ac:graphicFrameMk id="7" creationId="{31639262-C1BC-3065-16DD-A2D4A856464F}"/>
          </ac:graphicFrameMkLst>
        </pc:graphicFrameChg>
      </pc:sldChg>
      <pc:sldChg chg="addSp delSp modSp">
        <pc:chgData name="Sarasin, Elise" userId="051ede2b-3008-44c0-bb19-c9bb04b8c5c9" providerId="ADAL" clId="{A00CDE59-2A16-4DAA-851F-8B4BA57D8350}" dt="2023-08-29T18:32:01.263" v="16"/>
        <pc:sldMkLst>
          <pc:docMk/>
          <pc:sldMk cId="207678121" sldId="619"/>
        </pc:sldMkLst>
        <pc:picChg chg="add del mod">
          <ac:chgData name="Sarasin, Elise" userId="051ede2b-3008-44c0-bb19-c9bb04b8c5c9" providerId="ADAL" clId="{A00CDE59-2A16-4DAA-851F-8B4BA57D8350}" dt="2023-08-29T18:32:01.263" v="16"/>
          <ac:picMkLst>
            <pc:docMk/>
            <pc:sldMk cId="207678121" sldId="619"/>
            <ac:picMk id="3" creationId="{B2753984-75B8-C4E6-C137-56BE87254936}"/>
          </ac:picMkLst>
        </pc:picChg>
      </pc:sldChg>
      <pc:sldChg chg="del">
        <pc:chgData name="Sarasin, Elise" userId="051ede2b-3008-44c0-bb19-c9bb04b8c5c9" providerId="ADAL" clId="{A00CDE59-2A16-4DAA-851F-8B4BA57D8350}" dt="2023-08-29T18:32:29.937" v="21" actId="2696"/>
        <pc:sldMkLst>
          <pc:docMk/>
          <pc:sldMk cId="1899304147" sldId="1101"/>
        </pc:sldMkLst>
      </pc:sldChg>
      <pc:sldChg chg="del">
        <pc:chgData name="Sarasin, Elise" userId="051ede2b-3008-44c0-bb19-c9bb04b8c5c9" providerId="ADAL" clId="{A00CDE59-2A16-4DAA-851F-8B4BA57D8350}" dt="2023-08-29T18:34:40.584" v="29" actId="2696"/>
        <pc:sldMkLst>
          <pc:docMk/>
          <pc:sldMk cId="1993518390" sldId="1317"/>
        </pc:sldMkLst>
      </pc:sldChg>
      <pc:sldChg chg="addSp delSp modSp del">
        <pc:chgData name="Sarasin, Elise" userId="051ede2b-3008-44c0-bb19-c9bb04b8c5c9" providerId="ADAL" clId="{A00CDE59-2A16-4DAA-851F-8B4BA57D8350}" dt="2023-08-29T18:32:17.537" v="20" actId="2696"/>
        <pc:sldMkLst>
          <pc:docMk/>
          <pc:sldMk cId="3069959999" sldId="1436"/>
        </pc:sldMkLst>
        <pc:picChg chg="add del mod">
          <ac:chgData name="Sarasin, Elise" userId="051ede2b-3008-44c0-bb19-c9bb04b8c5c9" providerId="ADAL" clId="{A00CDE59-2A16-4DAA-851F-8B4BA57D8350}" dt="2023-08-29T18:32:09.599" v="18"/>
          <ac:picMkLst>
            <pc:docMk/>
            <pc:sldMk cId="3069959999" sldId="1436"/>
            <ac:picMk id="2" creationId="{5C25C1BF-68BC-A9BD-EB74-7FE3BBA630EE}"/>
          </ac:picMkLst>
        </pc:picChg>
      </pc:sldChg>
      <pc:sldChg chg="del">
        <pc:chgData name="Sarasin, Elise" userId="051ede2b-3008-44c0-bb19-c9bb04b8c5c9" providerId="ADAL" clId="{A00CDE59-2A16-4DAA-851F-8B4BA57D8350}" dt="2023-08-29T18:32:29.937" v="21" actId="2696"/>
        <pc:sldMkLst>
          <pc:docMk/>
          <pc:sldMk cId="931664867" sldId="1439"/>
        </pc:sldMkLst>
      </pc:sldChg>
      <pc:sldChg chg="del">
        <pc:chgData name="Sarasin, Elise" userId="051ede2b-3008-44c0-bb19-c9bb04b8c5c9" providerId="ADAL" clId="{A00CDE59-2A16-4DAA-851F-8B4BA57D8350}" dt="2023-08-29T18:33:39.724" v="25" actId="2696"/>
        <pc:sldMkLst>
          <pc:docMk/>
          <pc:sldMk cId="1991729378" sldId="1487"/>
        </pc:sldMkLst>
      </pc:sldChg>
      <pc:sldChg chg="del">
        <pc:chgData name="Sarasin, Elise" userId="051ede2b-3008-44c0-bb19-c9bb04b8c5c9" providerId="ADAL" clId="{A00CDE59-2A16-4DAA-851F-8B4BA57D8350}" dt="2023-08-29T18:31:21.860" v="12" actId="2696"/>
        <pc:sldMkLst>
          <pc:docMk/>
          <pc:sldMk cId="3845944044" sldId="1524"/>
        </pc:sldMkLst>
      </pc:sldChg>
      <pc:sldChg chg="del">
        <pc:chgData name="Sarasin, Elise" userId="051ede2b-3008-44c0-bb19-c9bb04b8c5c9" providerId="ADAL" clId="{A00CDE59-2A16-4DAA-851F-8B4BA57D8350}" dt="2023-08-29T18:32:29.937" v="21" actId="2696"/>
        <pc:sldMkLst>
          <pc:docMk/>
          <pc:sldMk cId="3265982216" sldId="1546"/>
        </pc:sldMkLst>
      </pc:sldChg>
      <pc:sldChg chg="del">
        <pc:chgData name="Sarasin, Elise" userId="051ede2b-3008-44c0-bb19-c9bb04b8c5c9" providerId="ADAL" clId="{A00CDE59-2A16-4DAA-851F-8B4BA57D8350}" dt="2023-08-29T18:33:35.453" v="24" actId="2696"/>
        <pc:sldMkLst>
          <pc:docMk/>
          <pc:sldMk cId="3191157949" sldId="1608"/>
        </pc:sldMkLst>
      </pc:sldChg>
      <pc:sldChg chg="delSp add mod delAnim">
        <pc:chgData name="Sarasin, Elise" userId="051ede2b-3008-44c0-bb19-c9bb04b8c5c9" providerId="ADAL" clId="{A00CDE59-2A16-4DAA-851F-8B4BA57D8350}" dt="2023-08-29T18:31:27.839" v="14" actId="478"/>
        <pc:sldMkLst>
          <pc:docMk/>
          <pc:sldMk cId="1768666453" sldId="1631"/>
        </pc:sldMkLst>
        <pc:spChg chg="del">
          <ac:chgData name="Sarasin, Elise" userId="051ede2b-3008-44c0-bb19-c9bb04b8c5c9" providerId="ADAL" clId="{A00CDE59-2A16-4DAA-851F-8B4BA57D8350}" dt="2023-08-29T18:31:26.948" v="13" actId="478"/>
          <ac:spMkLst>
            <pc:docMk/>
            <pc:sldMk cId="1768666453" sldId="1631"/>
            <ac:spMk id="8" creationId="{F3ED5B9D-A892-3DDC-AB61-0BF0C3C084EC}"/>
          </ac:spMkLst>
        </pc:spChg>
        <pc:spChg chg="del">
          <ac:chgData name="Sarasin, Elise" userId="051ede2b-3008-44c0-bb19-c9bb04b8c5c9" providerId="ADAL" clId="{A00CDE59-2A16-4DAA-851F-8B4BA57D8350}" dt="2023-08-29T18:31:27.839" v="14" actId="478"/>
          <ac:spMkLst>
            <pc:docMk/>
            <pc:sldMk cId="1768666453" sldId="1631"/>
            <ac:spMk id="9" creationId="{8CBB2F4D-E4A5-577F-66E3-3CC624EDAD76}"/>
          </ac:spMkLst>
        </pc:spChg>
      </pc:sldChg>
      <pc:sldChg chg="del">
        <pc:chgData name="Sarasin, Elise" userId="051ede2b-3008-44c0-bb19-c9bb04b8c5c9" providerId="ADAL" clId="{A00CDE59-2A16-4DAA-851F-8B4BA57D8350}" dt="2023-08-29T18:30:43.550" v="9" actId="47"/>
        <pc:sldMkLst>
          <pc:docMk/>
          <pc:sldMk cId="129914492" sldId="1635"/>
        </pc:sldMkLst>
      </pc:sldChg>
      <pc:sldChg chg="del">
        <pc:chgData name="Sarasin, Elise" userId="051ede2b-3008-44c0-bb19-c9bb04b8c5c9" providerId="ADAL" clId="{A00CDE59-2A16-4DAA-851F-8B4BA57D8350}" dt="2023-08-29T18:30:52.303" v="10" actId="2696"/>
        <pc:sldMkLst>
          <pc:docMk/>
          <pc:sldMk cId="1088011275" sldId="1680"/>
        </pc:sldMkLst>
      </pc:sldChg>
      <pc:sldChg chg="del">
        <pc:chgData name="Sarasin, Elise" userId="051ede2b-3008-44c0-bb19-c9bb04b8c5c9" providerId="ADAL" clId="{A00CDE59-2A16-4DAA-851F-8B4BA57D8350}" dt="2023-08-29T18:32:29.937" v="21" actId="2696"/>
        <pc:sldMkLst>
          <pc:docMk/>
          <pc:sldMk cId="1133528239" sldId="1697"/>
        </pc:sldMkLst>
      </pc:sldChg>
      <pc:sldChg chg="add">
        <pc:chgData name="Sarasin, Elise" userId="051ede2b-3008-44c0-bb19-c9bb04b8c5c9" providerId="ADAL" clId="{A00CDE59-2A16-4DAA-851F-8B4BA57D8350}" dt="2023-08-29T18:32:14.982" v="19"/>
        <pc:sldMkLst>
          <pc:docMk/>
          <pc:sldMk cId="1381081512" sldId="1737"/>
        </pc:sldMkLst>
      </pc:sldChg>
      <pc:sldChg chg="del">
        <pc:chgData name="Sarasin, Elise" userId="051ede2b-3008-44c0-bb19-c9bb04b8c5c9" providerId="ADAL" clId="{A00CDE59-2A16-4DAA-851F-8B4BA57D8350}" dt="2023-08-29T18:32:42.840" v="22" actId="2696"/>
        <pc:sldMkLst>
          <pc:docMk/>
          <pc:sldMk cId="900113507" sldId="1847"/>
        </pc:sldMkLst>
      </pc:sldChg>
      <pc:sldChg chg="del">
        <pc:chgData name="Sarasin, Elise" userId="051ede2b-3008-44c0-bb19-c9bb04b8c5c9" providerId="ADAL" clId="{A00CDE59-2A16-4DAA-851F-8B4BA57D8350}" dt="2023-08-29T18:33:22.823" v="23" actId="47"/>
        <pc:sldMkLst>
          <pc:docMk/>
          <pc:sldMk cId="2349448529" sldId="1848"/>
        </pc:sldMkLst>
      </pc:sldChg>
      <pc:sldChg chg="del">
        <pc:chgData name="Sarasin, Elise" userId="051ede2b-3008-44c0-bb19-c9bb04b8c5c9" providerId="ADAL" clId="{A00CDE59-2A16-4DAA-851F-8B4BA57D8350}" dt="2023-08-29T18:33:56.868" v="26" actId="2696"/>
        <pc:sldMkLst>
          <pc:docMk/>
          <pc:sldMk cId="3135632653" sldId="1850"/>
        </pc:sldMkLst>
      </pc:sldChg>
      <pc:sldChg chg="del">
        <pc:chgData name="Sarasin, Elise" userId="051ede2b-3008-44c0-bb19-c9bb04b8c5c9" providerId="ADAL" clId="{A00CDE59-2A16-4DAA-851F-8B4BA57D8350}" dt="2023-08-29T18:34:07.031" v="27" actId="2696"/>
        <pc:sldMkLst>
          <pc:docMk/>
          <pc:sldMk cId="1415754813" sldId="1852"/>
        </pc:sldMkLst>
      </pc:sldChg>
      <pc:sldChg chg="del">
        <pc:chgData name="Sarasin, Elise" userId="051ede2b-3008-44c0-bb19-c9bb04b8c5c9" providerId="ADAL" clId="{A00CDE59-2A16-4DAA-851F-8B4BA57D8350}" dt="2023-08-29T18:30:33.500" v="7" actId="47"/>
        <pc:sldMkLst>
          <pc:docMk/>
          <pc:sldMk cId="603526687" sldId="1860"/>
        </pc:sldMkLst>
      </pc:sldChg>
      <pc:sldChg chg="del">
        <pc:chgData name="Sarasin, Elise" userId="051ede2b-3008-44c0-bb19-c9bb04b8c5c9" providerId="ADAL" clId="{A00CDE59-2A16-4DAA-851F-8B4BA57D8350}" dt="2023-08-29T18:34:49.500" v="31" actId="2696"/>
        <pc:sldMkLst>
          <pc:docMk/>
          <pc:sldMk cId="3842188350" sldId="1862"/>
        </pc:sldMkLst>
      </pc:sldChg>
      <pc:sldChg chg="add">
        <pc:chgData name="Sarasin, Elise" userId="051ede2b-3008-44c0-bb19-c9bb04b8c5c9" providerId="ADAL" clId="{A00CDE59-2A16-4DAA-851F-8B4BA57D8350}" dt="2023-08-29T18:30:31.547" v="6"/>
        <pc:sldMkLst>
          <pc:docMk/>
          <pc:sldMk cId="523182239" sldId="1863"/>
        </pc:sldMkLst>
      </pc:sldChg>
      <pc:sldChg chg="add">
        <pc:chgData name="Sarasin, Elise" userId="051ede2b-3008-44c0-bb19-c9bb04b8c5c9" providerId="ADAL" clId="{A00CDE59-2A16-4DAA-851F-8B4BA57D8350}" dt="2023-08-29T18:30:41.628" v="8"/>
        <pc:sldMkLst>
          <pc:docMk/>
          <pc:sldMk cId="3225566526" sldId="1864"/>
        </pc:sldMkLst>
      </pc:sldChg>
      <pc:sldChg chg="add">
        <pc:chgData name="Sarasin, Elise" userId="051ede2b-3008-44c0-bb19-c9bb04b8c5c9" providerId="ADAL" clId="{A00CDE59-2A16-4DAA-851F-8B4BA57D8350}" dt="2023-08-29T18:34:37.690" v="28"/>
        <pc:sldMkLst>
          <pc:docMk/>
          <pc:sldMk cId="1316810899" sldId="1865"/>
        </pc:sldMkLst>
      </pc:sldChg>
      <pc:sldChg chg="add">
        <pc:chgData name="Sarasin, Elise" userId="051ede2b-3008-44c0-bb19-c9bb04b8c5c9" providerId="ADAL" clId="{A00CDE59-2A16-4DAA-851F-8B4BA57D8350}" dt="2023-08-29T18:34:45.807" v="30"/>
        <pc:sldMkLst>
          <pc:docMk/>
          <pc:sldMk cId="2277359689" sldId="1866"/>
        </pc:sldMkLst>
      </pc:sldChg>
    </pc:docChg>
  </pc:docChgLst>
  <pc:docChgLst>
    <pc:chgData name="Sarasin, Elise" userId="051ede2b-3008-44c0-bb19-c9bb04b8c5c9" providerId="ADAL" clId="{476A4345-A2ED-475E-ACDA-CD85B6FF3A06}"/>
    <pc:docChg chg="modSld sldOrd">
      <pc:chgData name="Sarasin, Elise" userId="051ede2b-3008-44c0-bb19-c9bb04b8c5c9" providerId="ADAL" clId="{476A4345-A2ED-475E-ACDA-CD85B6FF3A06}" dt="2023-09-11T16:42:27.660" v="10"/>
      <pc:docMkLst>
        <pc:docMk/>
      </pc:docMkLst>
      <pc:sldChg chg="ord">
        <pc:chgData name="Sarasin, Elise" userId="051ede2b-3008-44c0-bb19-c9bb04b8c5c9" providerId="ADAL" clId="{476A4345-A2ED-475E-ACDA-CD85B6FF3A06}" dt="2023-09-11T16:42:27.660" v="10"/>
        <pc:sldMkLst>
          <pc:docMk/>
          <pc:sldMk cId="3641902733" sldId="1611"/>
        </pc:sldMkLst>
      </pc:sldChg>
      <pc:sldChg chg="modNotesTx">
        <pc:chgData name="Sarasin, Elise" userId="051ede2b-3008-44c0-bb19-c9bb04b8c5c9" providerId="ADAL" clId="{476A4345-A2ED-475E-ACDA-CD85B6FF3A06}" dt="2023-09-11T16:40:55.579" v="2"/>
        <pc:sldMkLst>
          <pc:docMk/>
          <pc:sldMk cId="1417433672" sldId="1849"/>
        </pc:sldMkLst>
      </pc:sldChg>
      <pc:sldChg chg="modNotesTx">
        <pc:chgData name="Sarasin, Elise" userId="051ede2b-3008-44c0-bb19-c9bb04b8c5c9" providerId="ADAL" clId="{476A4345-A2ED-475E-ACDA-CD85B6FF3A06}" dt="2023-09-11T16:41:08.855" v="5"/>
        <pc:sldMkLst>
          <pc:docMk/>
          <pc:sldMk cId="467235006" sldId="1856"/>
        </pc:sldMkLst>
      </pc:sldChg>
      <pc:sldChg chg="modNotesTx">
        <pc:chgData name="Sarasin, Elise" userId="051ede2b-3008-44c0-bb19-c9bb04b8c5c9" providerId="ADAL" clId="{476A4345-A2ED-475E-ACDA-CD85B6FF3A06}" dt="2023-09-11T16:41:19.582" v="8"/>
        <pc:sldMkLst>
          <pc:docMk/>
          <pc:sldMk cId="3141491897" sldId="1859"/>
        </pc:sldMkLst>
      </pc:sldChg>
    </pc:docChg>
  </pc:docChgLst>
  <pc:docChgLst>
    <pc:chgData name="Bernard, Allison M" userId="7cd67125-3436-42b8-b83a-bbe37ba15a4e" providerId="ADAL" clId="{CE5E9DCA-73BE-448C-8196-C3A0AF6B5877}"/>
    <pc:docChg chg="undo custSel addSld delSld modSld modSection">
      <pc:chgData name="Bernard, Allison M" userId="7cd67125-3436-42b8-b83a-bbe37ba15a4e" providerId="ADAL" clId="{CE5E9DCA-73BE-448C-8196-C3A0AF6B5877}" dt="2023-07-10T15:19:59.090" v="352" actId="20577"/>
      <pc:docMkLst>
        <pc:docMk/>
      </pc:docMkLst>
      <pc:sldChg chg="modSp mod">
        <pc:chgData name="Bernard, Allison M" userId="7cd67125-3436-42b8-b83a-bbe37ba15a4e" providerId="ADAL" clId="{CE5E9DCA-73BE-448C-8196-C3A0AF6B5877}" dt="2023-07-10T15:09:19.588" v="0" actId="20577"/>
        <pc:sldMkLst>
          <pc:docMk/>
          <pc:sldMk cId="3929194274" sldId="334"/>
        </pc:sldMkLst>
        <pc:spChg chg="mod">
          <ac:chgData name="Bernard, Allison M" userId="7cd67125-3436-42b8-b83a-bbe37ba15a4e" providerId="ADAL" clId="{CE5E9DCA-73BE-448C-8196-C3A0AF6B5877}" dt="2023-07-10T15:09:19.588" v="0" actId="20577"/>
          <ac:spMkLst>
            <pc:docMk/>
            <pc:sldMk cId="3929194274" sldId="334"/>
            <ac:spMk id="2" creationId="{57BCB212-66F0-4C3B-B653-2843DDCD3BEE}"/>
          </ac:spMkLst>
        </pc:spChg>
      </pc:sldChg>
      <pc:sldChg chg="modSp mod">
        <pc:chgData name="Bernard, Allison M" userId="7cd67125-3436-42b8-b83a-bbe37ba15a4e" providerId="ADAL" clId="{CE5E9DCA-73BE-448C-8196-C3A0AF6B5877}" dt="2023-07-10T15:14:17.193" v="72" actId="20577"/>
        <pc:sldMkLst>
          <pc:docMk/>
          <pc:sldMk cId="707342084" sldId="335"/>
        </pc:sldMkLst>
        <pc:spChg chg="mod">
          <ac:chgData name="Bernard, Allison M" userId="7cd67125-3436-42b8-b83a-bbe37ba15a4e" providerId="ADAL" clId="{CE5E9DCA-73BE-448C-8196-C3A0AF6B5877}" dt="2023-07-10T15:14:17.193" v="72" actId="20577"/>
          <ac:spMkLst>
            <pc:docMk/>
            <pc:sldMk cId="707342084" sldId="335"/>
            <ac:spMk id="3" creationId="{9DC641B4-A69A-4435-8372-61C4912866FD}"/>
          </ac:spMkLst>
        </pc:spChg>
      </pc:sldChg>
      <pc:sldChg chg="modSp mod">
        <pc:chgData name="Bernard, Allison M" userId="7cd67125-3436-42b8-b83a-bbe37ba15a4e" providerId="ADAL" clId="{CE5E9DCA-73BE-448C-8196-C3A0AF6B5877}" dt="2023-07-10T15:15:12.890" v="95" actId="20577"/>
        <pc:sldMkLst>
          <pc:docMk/>
          <pc:sldMk cId="3973010838" sldId="342"/>
        </pc:sldMkLst>
        <pc:spChg chg="mod">
          <ac:chgData name="Bernard, Allison M" userId="7cd67125-3436-42b8-b83a-bbe37ba15a4e" providerId="ADAL" clId="{CE5E9DCA-73BE-448C-8196-C3A0AF6B5877}" dt="2023-07-10T15:15:12.890" v="95" actId="20577"/>
          <ac:spMkLst>
            <pc:docMk/>
            <pc:sldMk cId="3973010838" sldId="342"/>
            <ac:spMk id="2" creationId="{80EE573E-7600-6E2F-B66D-F18D9386C32C}"/>
          </ac:spMkLst>
        </pc:spChg>
      </pc:sldChg>
      <pc:sldChg chg="modSp mod">
        <pc:chgData name="Bernard, Allison M" userId="7cd67125-3436-42b8-b83a-bbe37ba15a4e" providerId="ADAL" clId="{CE5E9DCA-73BE-448C-8196-C3A0AF6B5877}" dt="2023-07-10T15:15:26.851" v="115" actId="20577"/>
        <pc:sldMkLst>
          <pc:docMk/>
          <pc:sldMk cId="1968934533" sldId="343"/>
        </pc:sldMkLst>
        <pc:spChg chg="mod">
          <ac:chgData name="Bernard, Allison M" userId="7cd67125-3436-42b8-b83a-bbe37ba15a4e" providerId="ADAL" clId="{CE5E9DCA-73BE-448C-8196-C3A0AF6B5877}" dt="2023-07-10T15:15:26.851" v="115" actId="20577"/>
          <ac:spMkLst>
            <pc:docMk/>
            <pc:sldMk cId="1968934533" sldId="343"/>
            <ac:spMk id="2" creationId="{80EE573E-7600-6E2F-B66D-F18D9386C32C}"/>
          </ac:spMkLst>
        </pc:spChg>
      </pc:sldChg>
      <pc:sldChg chg="addSp modSp">
        <pc:chgData name="Bernard, Allison M" userId="7cd67125-3436-42b8-b83a-bbe37ba15a4e" providerId="ADAL" clId="{CE5E9DCA-73BE-448C-8196-C3A0AF6B5877}" dt="2023-07-10T15:15:02.407" v="81"/>
        <pc:sldMkLst>
          <pc:docMk/>
          <pc:sldMk cId="2436855566" sldId="986"/>
        </pc:sldMkLst>
        <pc:spChg chg="add mod">
          <ac:chgData name="Bernard, Allison M" userId="7cd67125-3436-42b8-b83a-bbe37ba15a4e" providerId="ADAL" clId="{CE5E9DCA-73BE-448C-8196-C3A0AF6B5877}" dt="2023-07-10T15:15:02.407" v="81"/>
          <ac:spMkLst>
            <pc:docMk/>
            <pc:sldMk cId="2436855566" sldId="986"/>
            <ac:spMk id="2" creationId="{747177AB-AE95-03D7-1FFA-0FBAF31761E0}"/>
          </ac:spMkLst>
        </pc:spChg>
      </pc:sldChg>
      <pc:sldChg chg="addSp modSp">
        <pc:chgData name="Bernard, Allison M" userId="7cd67125-3436-42b8-b83a-bbe37ba15a4e" providerId="ADAL" clId="{CE5E9DCA-73BE-448C-8196-C3A0AF6B5877}" dt="2023-07-10T15:15:03.422" v="82"/>
        <pc:sldMkLst>
          <pc:docMk/>
          <pc:sldMk cId="3731629759" sldId="1098"/>
        </pc:sldMkLst>
        <pc:spChg chg="add mod">
          <ac:chgData name="Bernard, Allison M" userId="7cd67125-3436-42b8-b83a-bbe37ba15a4e" providerId="ADAL" clId="{CE5E9DCA-73BE-448C-8196-C3A0AF6B5877}" dt="2023-07-10T15:15:03.422" v="82"/>
          <ac:spMkLst>
            <pc:docMk/>
            <pc:sldMk cId="3731629759" sldId="1098"/>
            <ac:spMk id="3" creationId="{B28CDEBB-B3D8-C55E-674E-810535684307}"/>
          </ac:spMkLst>
        </pc:spChg>
      </pc:sldChg>
      <pc:sldChg chg="addSp modSp">
        <pc:chgData name="Bernard, Allison M" userId="7cd67125-3436-42b8-b83a-bbe37ba15a4e" providerId="ADAL" clId="{CE5E9DCA-73BE-448C-8196-C3A0AF6B5877}" dt="2023-07-10T15:14:52.134" v="79"/>
        <pc:sldMkLst>
          <pc:docMk/>
          <pc:sldMk cId="1899304147" sldId="1101"/>
        </pc:sldMkLst>
        <pc:spChg chg="add mod">
          <ac:chgData name="Bernard, Allison M" userId="7cd67125-3436-42b8-b83a-bbe37ba15a4e" providerId="ADAL" clId="{CE5E9DCA-73BE-448C-8196-C3A0AF6B5877}" dt="2023-07-10T15:14:52.134" v="79"/>
          <ac:spMkLst>
            <pc:docMk/>
            <pc:sldMk cId="1899304147" sldId="1101"/>
            <ac:spMk id="3" creationId="{4C369F8F-A653-9394-FFAE-CA803D258BC8}"/>
          </ac:spMkLst>
        </pc:spChg>
      </pc:sldChg>
      <pc:sldChg chg="modSp mod">
        <pc:chgData name="Bernard, Allison M" userId="7cd67125-3436-42b8-b83a-bbe37ba15a4e" providerId="ADAL" clId="{CE5E9DCA-73BE-448C-8196-C3A0AF6B5877}" dt="2023-07-10T15:18:08.707" v="211" actId="2085"/>
        <pc:sldMkLst>
          <pc:docMk/>
          <pc:sldMk cId="1993518390" sldId="1317"/>
        </pc:sldMkLst>
        <pc:picChg chg="mod">
          <ac:chgData name="Bernard, Allison M" userId="7cd67125-3436-42b8-b83a-bbe37ba15a4e" providerId="ADAL" clId="{CE5E9DCA-73BE-448C-8196-C3A0AF6B5877}" dt="2023-07-10T15:18:08.707" v="211" actId="2085"/>
          <ac:picMkLst>
            <pc:docMk/>
            <pc:sldMk cId="1993518390" sldId="1317"/>
            <ac:picMk id="12" creationId="{3844E6DB-3577-B8C9-CB44-5E3EF508485D}"/>
          </ac:picMkLst>
        </pc:picChg>
      </pc:sldChg>
      <pc:sldChg chg="addSp delSp modSp mod">
        <pc:chgData name="Bernard, Allison M" userId="7cd67125-3436-42b8-b83a-bbe37ba15a4e" providerId="ADAL" clId="{CE5E9DCA-73BE-448C-8196-C3A0AF6B5877}" dt="2023-07-10T15:15:44.921" v="119" actId="478"/>
        <pc:sldMkLst>
          <pc:docMk/>
          <pc:sldMk cId="1991729378" sldId="1487"/>
        </pc:sldMkLst>
        <pc:spChg chg="add mod">
          <ac:chgData name="Bernard, Allison M" userId="7cd67125-3436-42b8-b83a-bbe37ba15a4e" providerId="ADAL" clId="{CE5E9DCA-73BE-448C-8196-C3A0AF6B5877}" dt="2023-07-10T15:15:31.648" v="117"/>
          <ac:spMkLst>
            <pc:docMk/>
            <pc:sldMk cId="1991729378" sldId="1487"/>
            <ac:spMk id="3" creationId="{303E48AD-9565-E0AF-A092-599730ED7257}"/>
          </ac:spMkLst>
        </pc:spChg>
        <pc:spChg chg="add del mod">
          <ac:chgData name="Bernard, Allison M" userId="7cd67125-3436-42b8-b83a-bbe37ba15a4e" providerId="ADAL" clId="{CE5E9DCA-73BE-448C-8196-C3A0AF6B5877}" dt="2023-07-10T15:15:44.921" v="119" actId="478"/>
          <ac:spMkLst>
            <pc:docMk/>
            <pc:sldMk cId="1991729378" sldId="1487"/>
            <ac:spMk id="4" creationId="{C0446685-63C4-A0F4-FF81-4A3DF2F70E09}"/>
          </ac:spMkLst>
        </pc:spChg>
      </pc:sldChg>
      <pc:sldChg chg="modSp">
        <pc:chgData name="Bernard, Allison M" userId="7cd67125-3436-42b8-b83a-bbe37ba15a4e" providerId="ADAL" clId="{CE5E9DCA-73BE-448C-8196-C3A0AF6B5877}" dt="2023-07-10T15:16:54.514" v="187"/>
        <pc:sldMkLst>
          <pc:docMk/>
          <pc:sldMk cId="1908455751" sldId="1533"/>
        </pc:sldMkLst>
        <pc:graphicFrameChg chg="mod">
          <ac:chgData name="Bernard, Allison M" userId="7cd67125-3436-42b8-b83a-bbe37ba15a4e" providerId="ADAL" clId="{CE5E9DCA-73BE-448C-8196-C3A0AF6B5877}" dt="2023-07-10T15:16:54.514" v="187"/>
          <ac:graphicFrameMkLst>
            <pc:docMk/>
            <pc:sldMk cId="1908455751" sldId="1533"/>
            <ac:graphicFrameMk id="7" creationId="{3F1D309C-0061-64E5-3BAB-504335350DAB}"/>
          </ac:graphicFrameMkLst>
        </pc:graphicFrameChg>
      </pc:sldChg>
      <pc:sldChg chg="addSp modSp">
        <pc:chgData name="Bernard, Allison M" userId="7cd67125-3436-42b8-b83a-bbe37ba15a4e" providerId="ADAL" clId="{CE5E9DCA-73BE-448C-8196-C3A0AF6B5877}" dt="2023-07-10T15:14:56.983" v="80"/>
        <pc:sldMkLst>
          <pc:docMk/>
          <pc:sldMk cId="3265982216" sldId="1546"/>
        </pc:sldMkLst>
        <pc:spChg chg="add mod">
          <ac:chgData name="Bernard, Allison M" userId="7cd67125-3436-42b8-b83a-bbe37ba15a4e" providerId="ADAL" clId="{CE5E9DCA-73BE-448C-8196-C3A0AF6B5877}" dt="2023-07-10T15:14:56.983" v="80"/>
          <ac:spMkLst>
            <pc:docMk/>
            <pc:sldMk cId="3265982216" sldId="1546"/>
            <ac:spMk id="2" creationId="{035B0A48-22D1-883D-A159-0F035328F3ED}"/>
          </ac:spMkLst>
        </pc:spChg>
      </pc:sldChg>
      <pc:sldChg chg="addSp delSp modSp mod">
        <pc:chgData name="Bernard, Allison M" userId="7cd67125-3436-42b8-b83a-bbe37ba15a4e" providerId="ADAL" clId="{CE5E9DCA-73BE-448C-8196-C3A0AF6B5877}" dt="2023-07-10T15:14:41.641" v="78" actId="13822"/>
        <pc:sldMkLst>
          <pc:docMk/>
          <pc:sldMk cId="2107840058" sldId="1552"/>
        </pc:sldMkLst>
        <pc:spChg chg="add mod">
          <ac:chgData name="Bernard, Allison M" userId="7cd67125-3436-42b8-b83a-bbe37ba15a4e" providerId="ADAL" clId="{CE5E9DCA-73BE-448C-8196-C3A0AF6B5877}" dt="2023-07-10T15:14:41.641" v="78" actId="13822"/>
          <ac:spMkLst>
            <pc:docMk/>
            <pc:sldMk cId="2107840058" sldId="1552"/>
            <ac:spMk id="7" creationId="{59CDA46A-FCC0-A119-9CCE-5AAE6CB3C229}"/>
          </ac:spMkLst>
        </pc:spChg>
        <pc:picChg chg="add del mod">
          <ac:chgData name="Bernard, Allison M" userId="7cd67125-3436-42b8-b83a-bbe37ba15a4e" providerId="ADAL" clId="{CE5E9DCA-73BE-448C-8196-C3A0AF6B5877}" dt="2023-07-10T15:14:35.930" v="76"/>
          <ac:picMkLst>
            <pc:docMk/>
            <pc:sldMk cId="2107840058" sldId="1552"/>
            <ac:picMk id="2" creationId="{F414FB23-01A2-DC19-FE77-1426540BCAB2}"/>
          </ac:picMkLst>
        </pc:picChg>
      </pc:sldChg>
      <pc:sldChg chg="addSp modSp">
        <pc:chgData name="Bernard, Allison M" userId="7cd67125-3436-42b8-b83a-bbe37ba15a4e" providerId="ADAL" clId="{CE5E9DCA-73BE-448C-8196-C3A0AF6B5877}" dt="2023-07-10T15:15:14.991" v="96"/>
        <pc:sldMkLst>
          <pc:docMk/>
          <pc:sldMk cId="258691125" sldId="1607"/>
        </pc:sldMkLst>
        <pc:spChg chg="add mod">
          <ac:chgData name="Bernard, Allison M" userId="7cd67125-3436-42b8-b83a-bbe37ba15a4e" providerId="ADAL" clId="{CE5E9DCA-73BE-448C-8196-C3A0AF6B5877}" dt="2023-07-10T15:15:14.991" v="96"/>
          <ac:spMkLst>
            <pc:docMk/>
            <pc:sldMk cId="258691125" sldId="1607"/>
            <ac:spMk id="2" creationId="{6292B2F0-C09A-0CD9-9322-86FED638DB50}"/>
          </ac:spMkLst>
        </pc:spChg>
      </pc:sldChg>
      <pc:sldChg chg="addSp modSp">
        <pc:chgData name="Bernard, Allison M" userId="7cd67125-3436-42b8-b83a-bbe37ba15a4e" providerId="ADAL" clId="{CE5E9DCA-73BE-448C-8196-C3A0AF6B5877}" dt="2023-07-10T15:15:29.904" v="116"/>
        <pc:sldMkLst>
          <pc:docMk/>
          <pc:sldMk cId="3191157949" sldId="1608"/>
        </pc:sldMkLst>
        <pc:spChg chg="add mod">
          <ac:chgData name="Bernard, Allison M" userId="7cd67125-3436-42b8-b83a-bbe37ba15a4e" providerId="ADAL" clId="{CE5E9DCA-73BE-448C-8196-C3A0AF6B5877}" dt="2023-07-10T15:15:29.904" v="116"/>
          <ac:spMkLst>
            <pc:docMk/>
            <pc:sldMk cId="3191157949" sldId="1608"/>
            <ac:spMk id="2" creationId="{BC1E5F3B-B4D0-A096-B663-321647F6F661}"/>
          </ac:spMkLst>
        </pc:spChg>
      </pc:sldChg>
      <pc:sldChg chg="modSp mod">
        <pc:chgData name="Bernard, Allison M" userId="7cd67125-3436-42b8-b83a-bbe37ba15a4e" providerId="ADAL" clId="{CE5E9DCA-73BE-448C-8196-C3A0AF6B5877}" dt="2023-07-10T15:19:59.090" v="352" actId="20577"/>
        <pc:sldMkLst>
          <pc:docMk/>
          <pc:sldMk cId="852592445" sldId="1615"/>
        </pc:sldMkLst>
        <pc:spChg chg="mod">
          <ac:chgData name="Bernard, Allison M" userId="7cd67125-3436-42b8-b83a-bbe37ba15a4e" providerId="ADAL" clId="{CE5E9DCA-73BE-448C-8196-C3A0AF6B5877}" dt="2023-07-10T15:19:50.412" v="337" actId="27636"/>
          <ac:spMkLst>
            <pc:docMk/>
            <pc:sldMk cId="852592445" sldId="1615"/>
            <ac:spMk id="4" creationId="{50DA3047-3999-0A22-6B34-858DDE8C02DD}"/>
          </ac:spMkLst>
        </pc:spChg>
        <pc:spChg chg="mod">
          <ac:chgData name="Bernard, Allison M" userId="7cd67125-3436-42b8-b83a-bbe37ba15a4e" providerId="ADAL" clId="{CE5E9DCA-73BE-448C-8196-C3A0AF6B5877}" dt="2023-07-10T15:19:59.090" v="352" actId="20577"/>
          <ac:spMkLst>
            <pc:docMk/>
            <pc:sldMk cId="852592445" sldId="1615"/>
            <ac:spMk id="6" creationId="{9395ECE1-BAF6-6424-BA1E-0116A363A774}"/>
          </ac:spMkLst>
        </pc:spChg>
      </pc:sldChg>
      <pc:sldChg chg="modSp mod">
        <pc:chgData name="Bernard, Allison M" userId="7cd67125-3436-42b8-b83a-bbe37ba15a4e" providerId="ADAL" clId="{CE5E9DCA-73BE-448C-8196-C3A0AF6B5877}" dt="2023-07-10T15:13:55.895" v="2" actId="2085"/>
        <pc:sldMkLst>
          <pc:docMk/>
          <pc:sldMk cId="129914492" sldId="1635"/>
        </pc:sldMkLst>
        <pc:picChg chg="mod">
          <ac:chgData name="Bernard, Allison M" userId="7cd67125-3436-42b8-b83a-bbe37ba15a4e" providerId="ADAL" clId="{CE5E9DCA-73BE-448C-8196-C3A0AF6B5877}" dt="2023-07-10T15:13:55.895" v="2" actId="2085"/>
          <ac:picMkLst>
            <pc:docMk/>
            <pc:sldMk cId="129914492" sldId="1635"/>
            <ac:picMk id="12" creationId="{3844E6DB-3577-B8C9-CB44-5E3EF508485D}"/>
          </ac:picMkLst>
        </pc:picChg>
      </pc:sldChg>
      <pc:sldChg chg="modSp mod">
        <pc:chgData name="Bernard, Allison M" userId="7cd67125-3436-42b8-b83a-bbe37ba15a4e" providerId="ADAL" clId="{CE5E9DCA-73BE-448C-8196-C3A0AF6B5877}" dt="2023-07-10T15:17:40.513" v="209" actId="20577"/>
        <pc:sldMkLst>
          <pc:docMk/>
          <pc:sldMk cId="1080352621" sldId="1678"/>
        </pc:sldMkLst>
        <pc:spChg chg="mod">
          <ac:chgData name="Bernard, Allison M" userId="7cd67125-3436-42b8-b83a-bbe37ba15a4e" providerId="ADAL" clId="{CE5E9DCA-73BE-448C-8196-C3A0AF6B5877}" dt="2023-07-10T15:17:40.513" v="209" actId="20577"/>
          <ac:spMkLst>
            <pc:docMk/>
            <pc:sldMk cId="1080352621" sldId="1678"/>
            <ac:spMk id="55" creationId="{6C7127B9-BF46-4A3C-1ECB-95F50DB7521C}"/>
          </ac:spMkLst>
        </pc:spChg>
      </pc:sldChg>
      <pc:sldChg chg="modSp mod">
        <pc:chgData name="Bernard, Allison M" userId="7cd67125-3436-42b8-b83a-bbe37ba15a4e" providerId="ADAL" clId="{CE5E9DCA-73BE-448C-8196-C3A0AF6B5877}" dt="2023-07-10T15:17:28.652" v="194" actId="14826"/>
        <pc:sldMkLst>
          <pc:docMk/>
          <pc:sldMk cId="1445237140" sldId="1685"/>
        </pc:sldMkLst>
        <pc:picChg chg="mod">
          <ac:chgData name="Bernard, Allison M" userId="7cd67125-3436-42b8-b83a-bbe37ba15a4e" providerId="ADAL" clId="{CE5E9DCA-73BE-448C-8196-C3A0AF6B5877}" dt="2023-07-10T15:17:28.652" v="194" actId="14826"/>
          <ac:picMkLst>
            <pc:docMk/>
            <pc:sldMk cId="1445237140" sldId="1685"/>
            <ac:picMk id="5" creationId="{DE0C2ABA-D65E-2750-33B7-8139F6F21EDD}"/>
          </ac:picMkLst>
        </pc:picChg>
        <pc:picChg chg="mod">
          <ac:chgData name="Bernard, Allison M" userId="7cd67125-3436-42b8-b83a-bbe37ba15a4e" providerId="ADAL" clId="{CE5E9DCA-73BE-448C-8196-C3A0AF6B5877}" dt="2023-07-10T15:17:22.503" v="193" actId="2085"/>
          <ac:picMkLst>
            <pc:docMk/>
            <pc:sldMk cId="1445237140" sldId="1685"/>
            <ac:picMk id="7" creationId="{DFEF90F0-16EC-F3D8-E307-A22F70D423C4}"/>
          </ac:picMkLst>
        </pc:picChg>
      </pc:sldChg>
      <pc:sldChg chg="addSp modSp mod">
        <pc:chgData name="Bernard, Allison M" userId="7cd67125-3436-42b8-b83a-bbe37ba15a4e" providerId="ADAL" clId="{CE5E9DCA-73BE-448C-8196-C3A0AF6B5877}" dt="2023-07-10T15:17:06.630" v="191" actId="13822"/>
        <pc:sldMkLst>
          <pc:docMk/>
          <pc:sldMk cId="2011831154" sldId="1686"/>
        </pc:sldMkLst>
        <pc:spChg chg="add mod">
          <ac:chgData name="Bernard, Allison M" userId="7cd67125-3436-42b8-b83a-bbe37ba15a4e" providerId="ADAL" clId="{CE5E9DCA-73BE-448C-8196-C3A0AF6B5877}" dt="2023-07-10T15:17:06.630" v="191" actId="13822"/>
          <ac:spMkLst>
            <pc:docMk/>
            <pc:sldMk cId="2011831154" sldId="1686"/>
            <ac:spMk id="4" creationId="{E20CE277-25AE-9C30-0821-A85DB308CF5A}"/>
          </ac:spMkLst>
        </pc:spChg>
      </pc:sldChg>
      <pc:sldChg chg="addSp modSp mod">
        <pc:chgData name="Bernard, Allison M" userId="7cd67125-3436-42b8-b83a-bbe37ba15a4e" providerId="ADAL" clId="{CE5E9DCA-73BE-448C-8196-C3A0AF6B5877}" dt="2023-07-10T15:14:26.779" v="74" actId="13822"/>
        <pc:sldMkLst>
          <pc:docMk/>
          <pc:sldMk cId="2630518223" sldId="1687"/>
        </pc:sldMkLst>
        <pc:spChg chg="add mod">
          <ac:chgData name="Bernard, Allison M" userId="7cd67125-3436-42b8-b83a-bbe37ba15a4e" providerId="ADAL" clId="{CE5E9DCA-73BE-448C-8196-C3A0AF6B5877}" dt="2023-07-10T15:14:26.779" v="74" actId="13822"/>
          <ac:spMkLst>
            <pc:docMk/>
            <pc:sldMk cId="2630518223" sldId="1687"/>
            <ac:spMk id="6" creationId="{47B1AE89-8163-4EA0-B4A1-9506D677564D}"/>
          </ac:spMkLst>
        </pc:spChg>
      </pc:sldChg>
      <pc:sldChg chg="addSp modSp">
        <pc:chgData name="Bernard, Allison M" userId="7cd67125-3436-42b8-b83a-bbe37ba15a4e" providerId="ADAL" clId="{CE5E9DCA-73BE-448C-8196-C3A0AF6B5877}" dt="2023-07-10T15:15:18.056" v="97"/>
        <pc:sldMkLst>
          <pc:docMk/>
          <pc:sldMk cId="4175130931" sldId="1689"/>
        </pc:sldMkLst>
        <pc:spChg chg="add mod">
          <ac:chgData name="Bernard, Allison M" userId="7cd67125-3436-42b8-b83a-bbe37ba15a4e" providerId="ADAL" clId="{CE5E9DCA-73BE-448C-8196-C3A0AF6B5877}" dt="2023-07-10T15:15:18.056" v="97"/>
          <ac:spMkLst>
            <pc:docMk/>
            <pc:sldMk cId="4175130931" sldId="1689"/>
            <ac:spMk id="3" creationId="{33A4D8FB-EA03-5791-3392-766D03AE02A8}"/>
          </ac:spMkLst>
        </pc:spChg>
      </pc:sldChg>
      <pc:sldChg chg="addSp modSp add mod">
        <pc:chgData name="Bernard, Allison M" userId="7cd67125-3436-42b8-b83a-bbe37ba15a4e" providerId="ADAL" clId="{CE5E9DCA-73BE-448C-8196-C3A0AF6B5877}" dt="2023-07-10T15:16:22.217" v="186" actId="20577"/>
        <pc:sldMkLst>
          <pc:docMk/>
          <pc:sldMk cId="2645622298" sldId="1692"/>
        </pc:sldMkLst>
        <pc:spChg chg="mod">
          <ac:chgData name="Bernard, Allison M" userId="7cd67125-3436-42b8-b83a-bbe37ba15a4e" providerId="ADAL" clId="{CE5E9DCA-73BE-448C-8196-C3A0AF6B5877}" dt="2023-07-10T15:15:56.937" v="144" actId="20577"/>
          <ac:spMkLst>
            <pc:docMk/>
            <pc:sldMk cId="2645622298" sldId="1692"/>
            <ac:spMk id="2" creationId="{80EE573E-7600-6E2F-B66D-F18D9386C32C}"/>
          </ac:spMkLst>
        </pc:spChg>
        <pc:spChg chg="add mod">
          <ac:chgData name="Bernard, Allison M" userId="7cd67125-3436-42b8-b83a-bbe37ba15a4e" providerId="ADAL" clId="{CE5E9DCA-73BE-448C-8196-C3A0AF6B5877}" dt="2023-07-10T15:16:22.217" v="186" actId="20577"/>
          <ac:spMkLst>
            <pc:docMk/>
            <pc:sldMk cId="2645622298" sldId="1692"/>
            <ac:spMk id="5" creationId="{F6CCC27E-B693-C88E-902A-D88D28AD9102}"/>
          </ac:spMkLst>
        </pc:spChg>
      </pc:sldChg>
      <pc:sldChg chg="new del">
        <pc:chgData name="Bernard, Allison M" userId="7cd67125-3436-42b8-b83a-bbe37ba15a4e" providerId="ADAL" clId="{CE5E9DCA-73BE-448C-8196-C3A0AF6B5877}" dt="2023-07-10T15:17:01.232" v="189" actId="680"/>
        <pc:sldMkLst>
          <pc:docMk/>
          <pc:sldMk cId="3651160933" sldId="1693"/>
        </pc:sldMkLst>
      </pc:sldChg>
    </pc:docChg>
  </pc:docChgLst>
  <pc:docChgLst>
    <pc:chgData name="Sarasin, Elise" userId="051ede2b-3008-44c0-bb19-c9bb04b8c5c9" providerId="ADAL" clId="{6471448A-3610-4997-AA15-4C1AD480D9C7}"/>
    <pc:docChg chg="delSld modSld modSection">
      <pc:chgData name="Sarasin, Elise" userId="051ede2b-3008-44c0-bb19-c9bb04b8c5c9" providerId="ADAL" clId="{6471448A-3610-4997-AA15-4C1AD480D9C7}" dt="2023-10-02T16:54:04.576" v="22" actId="20577"/>
      <pc:docMkLst>
        <pc:docMk/>
      </pc:docMkLst>
      <pc:sldChg chg="del">
        <pc:chgData name="Sarasin, Elise" userId="051ede2b-3008-44c0-bb19-c9bb04b8c5c9" providerId="ADAL" clId="{6471448A-3610-4997-AA15-4C1AD480D9C7}" dt="2023-10-02T16:51:26.186" v="0" actId="2696"/>
        <pc:sldMkLst>
          <pc:docMk/>
          <pc:sldMk cId="2937838435" sldId="1316"/>
        </pc:sldMkLst>
      </pc:sldChg>
      <pc:sldChg chg="modSp mod">
        <pc:chgData name="Sarasin, Elise" userId="051ede2b-3008-44c0-bb19-c9bb04b8c5c9" providerId="ADAL" clId="{6471448A-3610-4997-AA15-4C1AD480D9C7}" dt="2023-10-02T16:54:04.576" v="22" actId="20577"/>
        <pc:sldMkLst>
          <pc:docMk/>
          <pc:sldMk cId="852592445" sldId="1615"/>
        </pc:sldMkLst>
        <pc:spChg chg="mod">
          <ac:chgData name="Sarasin, Elise" userId="051ede2b-3008-44c0-bb19-c9bb04b8c5c9" providerId="ADAL" clId="{6471448A-3610-4997-AA15-4C1AD480D9C7}" dt="2023-10-02T16:54:04.576" v="22" actId="20577"/>
          <ac:spMkLst>
            <pc:docMk/>
            <pc:sldMk cId="852592445" sldId="1615"/>
            <ac:spMk id="6" creationId="{9395ECE1-BAF6-6424-BA1E-0116A363A774}"/>
          </ac:spMkLst>
        </pc:spChg>
      </pc:sldChg>
      <pc:sldChg chg="modTransition">
        <pc:chgData name="Sarasin, Elise" userId="051ede2b-3008-44c0-bb19-c9bb04b8c5c9" providerId="ADAL" clId="{6471448A-3610-4997-AA15-4C1AD480D9C7}" dt="2023-10-02T16:53:27.670" v="1"/>
        <pc:sldMkLst>
          <pc:docMk/>
          <pc:sldMk cId="1080352621" sldId="1678"/>
        </pc:sldMkLst>
      </pc:sldChg>
    </pc:docChg>
  </pc:docChgLst>
  <pc:docChgLst>
    <pc:chgData name="Sarasin, Elise" userId="051ede2b-3008-44c0-bb19-c9bb04b8c5c9" providerId="ADAL" clId="{72CBA72C-CFF6-48C8-9F0C-7D78403BD32C}"/>
    <pc:docChg chg="modSld modSection">
      <pc:chgData name="Sarasin, Elise" userId="051ede2b-3008-44c0-bb19-c9bb04b8c5c9" providerId="ADAL" clId="{72CBA72C-CFF6-48C8-9F0C-7D78403BD32C}" dt="2023-10-25T20:49:01.473" v="2" actId="17846"/>
      <pc:docMkLst>
        <pc:docMk/>
      </pc:docMkLst>
      <pc:sldChg chg="modTransition">
        <pc:chgData name="Sarasin, Elise" userId="051ede2b-3008-44c0-bb19-c9bb04b8c5c9" providerId="ADAL" clId="{72CBA72C-CFF6-48C8-9F0C-7D78403BD32C}" dt="2023-10-25T20:48:32.800" v="1"/>
        <pc:sldMkLst>
          <pc:docMk/>
          <pc:sldMk cId="2436855566" sldId="986"/>
        </pc:sldMkLst>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CD1929C-5BA7-4187-AC03-DC24ED9278EB}" type="doc">
      <dgm:prSet loTypeId="urn:microsoft.com/office/officeart/2009/3/layout/BlockDescendingList" loCatId="list" qsTypeId="urn:microsoft.com/office/officeart/2005/8/quickstyle/simple1" qsCatId="simple" csTypeId="urn:microsoft.com/office/officeart/2005/8/colors/accent0_1" csCatId="mainScheme" phldr="1"/>
      <dgm:spPr/>
      <dgm:t>
        <a:bodyPr/>
        <a:lstStyle/>
        <a:p>
          <a:endParaRPr lang="en-US"/>
        </a:p>
      </dgm:t>
    </dgm:pt>
    <dgm:pt modelId="{4E86641B-3E75-414A-92C8-C6257FC059CA}">
      <dgm:prSet phldrT="[Text]" custT="1"/>
      <dgm:spPr/>
      <dgm:t>
        <a:bodyPr/>
        <a:lstStyle/>
        <a:p>
          <a:pPr algn="r">
            <a:lnSpc>
              <a:spcPct val="100000"/>
            </a:lnSpc>
            <a:spcAft>
              <a:spcPts val="300"/>
            </a:spcAft>
          </a:pPr>
          <a:r>
            <a:rPr lang="en-US" sz="1200">
              <a:latin typeface="Times New Roman" pitchFamily="18" charset="0"/>
              <a:cs typeface="Times New Roman" pitchFamily="18" charset="0"/>
            </a:rPr>
            <a:t>Ci3T: Primary Prevention</a:t>
          </a:r>
        </a:p>
      </dgm:t>
    </dgm:pt>
    <dgm:pt modelId="{C14BEA9B-8A37-4E03-8F66-B0E6840B032D}" type="parTrans" cxnId="{27EA48FA-CE99-4C20-96DE-A9D07ECF0C1A}">
      <dgm:prSet/>
      <dgm:spPr/>
      <dgm:t>
        <a:bodyPr/>
        <a:lstStyle/>
        <a:p>
          <a:endParaRPr lang="en-US" sz="1200">
            <a:latin typeface="Times New Roman" pitchFamily="18" charset="0"/>
            <a:cs typeface="Times New Roman" pitchFamily="18" charset="0"/>
          </a:endParaRPr>
        </a:p>
      </dgm:t>
    </dgm:pt>
    <dgm:pt modelId="{DB29448A-9FBA-485A-9E41-A13C780DA8D7}" type="sibTrans" cxnId="{27EA48FA-CE99-4C20-96DE-A9D07ECF0C1A}">
      <dgm:prSet/>
      <dgm:spPr/>
      <dgm:t>
        <a:bodyPr/>
        <a:lstStyle/>
        <a:p>
          <a:endParaRPr lang="en-US" sz="1200">
            <a:latin typeface="Times New Roman" pitchFamily="18" charset="0"/>
            <a:cs typeface="Times New Roman" pitchFamily="18" charset="0"/>
          </a:endParaRPr>
        </a:p>
      </dgm:t>
    </dgm:pt>
    <dgm:pt modelId="{8A1B6728-0BEA-46FF-91C7-9EA42BC7D602}">
      <dgm:prSet phldrT="[Text]" custT="1"/>
      <dgm:spPr/>
      <dgm:t>
        <a:bodyPr/>
        <a:lstStyle/>
        <a:p>
          <a:r>
            <a:rPr lang="en-US" sz="1200" b="1">
              <a:latin typeface="Times New Roman" pitchFamily="18" charset="0"/>
              <a:cs typeface="Times New Roman" pitchFamily="18" charset="0"/>
            </a:rPr>
            <a:t>Session 1: </a:t>
          </a:r>
        </a:p>
      </dgm:t>
    </dgm:pt>
    <dgm:pt modelId="{E0B18581-7FA8-4BD4-9852-7C849A324D9B}" type="parTrans" cxnId="{F48608D7-C85C-477C-8702-1D72640B5748}">
      <dgm:prSet/>
      <dgm:spPr/>
      <dgm:t>
        <a:bodyPr/>
        <a:lstStyle/>
        <a:p>
          <a:endParaRPr lang="en-US" sz="1200">
            <a:latin typeface="Times New Roman" pitchFamily="18" charset="0"/>
            <a:cs typeface="Times New Roman" pitchFamily="18" charset="0"/>
          </a:endParaRPr>
        </a:p>
      </dgm:t>
    </dgm:pt>
    <dgm:pt modelId="{C128EFC2-F7D9-4DAB-A10E-4DE8C7726C60}" type="sibTrans" cxnId="{F48608D7-C85C-477C-8702-1D72640B5748}">
      <dgm:prSet/>
      <dgm:spPr/>
      <dgm:t>
        <a:bodyPr/>
        <a:lstStyle/>
        <a:p>
          <a:endParaRPr lang="en-US" sz="1200">
            <a:latin typeface="Times New Roman" pitchFamily="18" charset="0"/>
            <a:cs typeface="Times New Roman" pitchFamily="18" charset="0"/>
          </a:endParaRPr>
        </a:p>
      </dgm:t>
    </dgm:pt>
    <dgm:pt modelId="{1F3525A5-DA50-434B-AE26-90481C0C160A}">
      <dgm:prSet phldrT="[Text]" custT="1"/>
      <dgm:spPr/>
      <dgm:t>
        <a:bodyPr/>
        <a:lstStyle/>
        <a:p>
          <a:r>
            <a:rPr lang="en-US" sz="1200">
              <a:latin typeface="Times New Roman" pitchFamily="18" charset="0"/>
              <a:cs typeface="Times New Roman" pitchFamily="18" charset="0"/>
            </a:rPr>
            <a:t>Overview of Ci3T Prevention Models</a:t>
          </a:r>
        </a:p>
        <a:p>
          <a:r>
            <a:rPr lang="en-US" sz="1200">
              <a:latin typeface="Times New Roman" pitchFamily="18" charset="0"/>
              <a:cs typeface="Times New Roman" pitchFamily="18" charset="0"/>
            </a:rPr>
            <a:t>Setting a Purpose</a:t>
          </a:r>
        </a:p>
        <a:p>
          <a:r>
            <a:rPr lang="en-US" sz="1200">
              <a:latin typeface="Times New Roman" pitchFamily="18" charset="0"/>
              <a:cs typeface="Times New Roman" pitchFamily="18" charset="0"/>
            </a:rPr>
            <a:t>Establish team meetings and roles</a:t>
          </a:r>
        </a:p>
        <a:p>
          <a:r>
            <a:rPr lang="en-US" sz="1200" b="1">
              <a:latin typeface="Times New Roman" pitchFamily="18" charset="0"/>
              <a:cs typeface="Times New Roman" pitchFamily="18" charset="0"/>
            </a:rPr>
            <a:t>Session 2:</a:t>
          </a:r>
        </a:p>
        <a:p>
          <a:r>
            <a:rPr lang="en-US" sz="1200">
              <a:latin typeface="Times New Roman" pitchFamily="18" charset="0"/>
              <a:cs typeface="Times New Roman" pitchFamily="18" charset="0"/>
            </a:rPr>
            <a:t>Mission and Purpose</a:t>
          </a:r>
        </a:p>
        <a:p>
          <a:r>
            <a:rPr lang="en-US" sz="1200">
              <a:latin typeface="Times New Roman" pitchFamily="18" charset="0"/>
              <a:cs typeface="Times New Roman" pitchFamily="18" charset="0"/>
            </a:rPr>
            <a:t>Establish Roles and Responsibilities</a:t>
          </a:r>
        </a:p>
        <a:p>
          <a:r>
            <a:rPr lang="en-US" sz="1200">
              <a:latin typeface="Times New Roman" pitchFamily="18" charset="0"/>
              <a:cs typeface="Times New Roman" pitchFamily="18" charset="0"/>
            </a:rPr>
            <a:t>Procedures for Teaching</a:t>
          </a:r>
        </a:p>
        <a:p>
          <a:r>
            <a:rPr lang="en-US" sz="1200">
              <a:latin typeface="Times New Roman" pitchFamily="18" charset="0"/>
              <a:cs typeface="Times New Roman" pitchFamily="18" charset="0"/>
            </a:rPr>
            <a:t>Procedures for Reinforcing</a:t>
          </a:r>
        </a:p>
        <a:p>
          <a:r>
            <a:rPr lang="en-US" sz="1200">
              <a:latin typeface="Times New Roman" pitchFamily="18" charset="0"/>
              <a:cs typeface="Times New Roman" pitchFamily="18" charset="0"/>
            </a:rPr>
            <a:t>Reactive Plan</a:t>
          </a:r>
        </a:p>
        <a:p>
          <a:r>
            <a:rPr lang="en-US" sz="1200" b="1">
              <a:latin typeface="Times New Roman" pitchFamily="18" charset="0"/>
              <a:cs typeface="Times New Roman" pitchFamily="18" charset="0"/>
            </a:rPr>
            <a:t>Session 3:</a:t>
          </a:r>
        </a:p>
        <a:p>
          <a:r>
            <a:rPr lang="en-US" sz="1200" b="0">
              <a:latin typeface="Times New Roman" pitchFamily="18" charset="0"/>
              <a:cs typeface="Times New Roman" pitchFamily="18" charset="0"/>
            </a:rPr>
            <a:t>Procedures for Monitoring</a:t>
          </a:r>
        </a:p>
        <a:p>
          <a:r>
            <a:rPr lang="en-US" sz="1200" b="1">
              <a:latin typeface="Times New Roman" pitchFamily="18" charset="0"/>
              <a:cs typeface="Times New Roman" pitchFamily="18" charset="0"/>
            </a:rPr>
            <a:t>Session 4: </a:t>
          </a:r>
        </a:p>
        <a:p>
          <a:r>
            <a:rPr lang="en-US" sz="1200" b="0">
              <a:latin typeface="Times New Roman" pitchFamily="18" charset="0"/>
              <a:cs typeface="Times New Roman" pitchFamily="18" charset="0"/>
            </a:rPr>
            <a:t>Revise Primary Plan using Stakeholder feedback</a:t>
          </a:r>
        </a:p>
        <a:p>
          <a:r>
            <a:rPr lang="en-US" sz="1200" b="0">
              <a:latin typeface="Times New Roman" pitchFamily="18" charset="0"/>
              <a:cs typeface="Times New Roman" pitchFamily="18" charset="0"/>
            </a:rPr>
            <a:t>Prepare presentation</a:t>
          </a: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dgm:t>
    </dgm:pt>
    <dgm:pt modelId="{1734DBD4-9379-4E26-94D5-511C92813279}" type="parTrans" cxnId="{F8B21C00-BD45-4B37-8ED0-E90DFC035080}">
      <dgm:prSet/>
      <dgm:spPr/>
      <dgm:t>
        <a:bodyPr/>
        <a:lstStyle/>
        <a:p>
          <a:endParaRPr lang="en-US" sz="1200">
            <a:latin typeface="Times New Roman" pitchFamily="18" charset="0"/>
            <a:cs typeface="Times New Roman" pitchFamily="18" charset="0"/>
          </a:endParaRPr>
        </a:p>
      </dgm:t>
    </dgm:pt>
    <dgm:pt modelId="{322F9EFB-D11A-4705-9E65-DCF370254C35}" type="sibTrans" cxnId="{F8B21C00-BD45-4B37-8ED0-E90DFC035080}">
      <dgm:prSet/>
      <dgm:spPr/>
      <dgm:t>
        <a:bodyPr/>
        <a:lstStyle/>
        <a:p>
          <a:endParaRPr lang="en-US" sz="1200">
            <a:latin typeface="Times New Roman" pitchFamily="18" charset="0"/>
            <a:cs typeface="Times New Roman" pitchFamily="18" charset="0"/>
          </a:endParaRPr>
        </a:p>
      </dgm:t>
    </dgm:pt>
    <dgm:pt modelId="{9DC7668C-7233-4928-B301-0B8625561F43}">
      <dgm:prSet phldrT="[Text]" custT="1"/>
      <dgm:spPr/>
      <dgm:t>
        <a:bodyPr/>
        <a:lstStyle/>
        <a:p>
          <a:r>
            <a:rPr lang="en-US" sz="1200">
              <a:latin typeface="Times New Roman" pitchFamily="18" charset="0"/>
              <a:cs typeface="Times New Roman" pitchFamily="18" charset="0"/>
            </a:rPr>
            <a:t>Ci3T: Secondary Prevention</a:t>
          </a:r>
        </a:p>
      </dgm:t>
    </dgm:pt>
    <dgm:pt modelId="{3B59BFEA-50D2-4E9D-923C-B81986CD7E8D}" type="parTrans" cxnId="{8E8E128E-0EAE-4E71-9274-7B779218C38A}">
      <dgm:prSet/>
      <dgm:spPr/>
      <dgm:t>
        <a:bodyPr/>
        <a:lstStyle/>
        <a:p>
          <a:endParaRPr lang="en-US" sz="1200">
            <a:latin typeface="Times New Roman" pitchFamily="18" charset="0"/>
            <a:cs typeface="Times New Roman" pitchFamily="18" charset="0"/>
          </a:endParaRPr>
        </a:p>
      </dgm:t>
    </dgm:pt>
    <dgm:pt modelId="{5019D038-AB76-4AB3-A1B3-804FE0569F82}" type="sibTrans" cxnId="{8E8E128E-0EAE-4E71-9274-7B779218C38A}">
      <dgm:prSet/>
      <dgm:spPr/>
      <dgm:t>
        <a:bodyPr/>
        <a:lstStyle/>
        <a:p>
          <a:endParaRPr lang="en-US" sz="1200">
            <a:latin typeface="Times New Roman" pitchFamily="18" charset="0"/>
            <a:cs typeface="Times New Roman" pitchFamily="18" charset="0"/>
          </a:endParaRPr>
        </a:p>
      </dgm:t>
    </dgm:pt>
    <dgm:pt modelId="{ECCCE70E-49E3-41BC-BB16-1FA56B2816F7}">
      <dgm:prSet phldrT="[Text]" custT="1"/>
      <dgm:spPr/>
      <dgm:t>
        <a:bodyPr/>
        <a:lstStyle/>
        <a:p>
          <a:r>
            <a:rPr lang="en-US" sz="1200" b="1">
              <a:latin typeface="Times New Roman" pitchFamily="18" charset="0"/>
              <a:cs typeface="Times New Roman" pitchFamily="18" charset="0"/>
            </a:rPr>
            <a:t>Session 5:</a:t>
          </a:r>
        </a:p>
      </dgm:t>
    </dgm:pt>
    <dgm:pt modelId="{3E6F1F52-EBF9-4EE4-935F-D988E456E06A}" type="parTrans" cxnId="{90ED159B-3DB5-4F19-8218-3707ADE1A936}">
      <dgm:prSet/>
      <dgm:spPr/>
      <dgm:t>
        <a:bodyPr/>
        <a:lstStyle/>
        <a:p>
          <a:endParaRPr lang="en-US" sz="1200">
            <a:latin typeface="Times New Roman" pitchFamily="18" charset="0"/>
            <a:cs typeface="Times New Roman" pitchFamily="18" charset="0"/>
          </a:endParaRPr>
        </a:p>
      </dgm:t>
    </dgm:pt>
    <dgm:pt modelId="{5D4BA9A8-9CB4-4875-AF15-6B7E03DDF17B}" type="sibTrans" cxnId="{90ED159B-3DB5-4F19-8218-3707ADE1A936}">
      <dgm:prSet/>
      <dgm:spPr/>
      <dgm:t>
        <a:bodyPr/>
        <a:lstStyle/>
        <a:p>
          <a:endParaRPr lang="en-US" sz="1200">
            <a:latin typeface="Times New Roman" pitchFamily="18" charset="0"/>
            <a:cs typeface="Times New Roman" pitchFamily="18" charset="0"/>
          </a:endParaRPr>
        </a:p>
      </dgm:t>
    </dgm:pt>
    <dgm:pt modelId="{9E104B74-8C8C-4A37-AA38-44BFAD17368B}">
      <dgm:prSet phldrT="[Text]" custT="1"/>
      <dgm:spPr/>
      <dgm:t>
        <a:bodyPr/>
        <a:lstStyle/>
        <a:p>
          <a:r>
            <a:rPr lang="en-US" sz="1200">
              <a:latin typeface="Times New Roman" pitchFamily="18" charset="0"/>
              <a:cs typeface="Times New Roman" pitchFamily="18" charset="0"/>
            </a:rPr>
            <a:t>Overview of Teacher focused Strategies</a:t>
          </a:r>
        </a:p>
        <a:p>
          <a:r>
            <a:rPr lang="en-US" sz="1200">
              <a:latin typeface="Times New Roman" pitchFamily="18" charset="0"/>
              <a:cs typeface="Times New Roman" pitchFamily="18" charset="0"/>
            </a:rPr>
            <a:t>Overview of Student Focused Strategies</a:t>
          </a:r>
        </a:p>
        <a:p>
          <a:r>
            <a:rPr lang="en-US" sz="1200">
              <a:latin typeface="Times New Roman" pitchFamily="18" charset="0"/>
              <a:cs typeface="Times New Roman" pitchFamily="18" charset="0"/>
            </a:rPr>
            <a:t>Using data to determine which students may need Secondary (Tier 2) supports</a:t>
          </a:r>
        </a:p>
        <a:p>
          <a:r>
            <a:rPr lang="en-US" sz="1200">
              <a:latin typeface="Times New Roman" pitchFamily="18" charset="0"/>
              <a:cs typeface="Times New Roman" pitchFamily="18" charset="0"/>
            </a:rPr>
            <a:t>Draft the Secondary Intervention Grid based on existing supports</a:t>
          </a:r>
        </a:p>
        <a:p>
          <a:endParaRPr lang="en-US" sz="1200">
            <a:latin typeface="Times New Roman" pitchFamily="18" charset="0"/>
            <a:cs typeface="Times New Roman" pitchFamily="18" charset="0"/>
          </a:endParaRPr>
        </a:p>
      </dgm:t>
    </dgm:pt>
    <dgm:pt modelId="{F3E1163E-5A32-4565-AAE3-1544E03C57C0}" type="parTrans" cxnId="{B745CB68-E1EB-417B-A8F2-4383AB7D15DC}">
      <dgm:prSet/>
      <dgm:spPr/>
      <dgm:t>
        <a:bodyPr/>
        <a:lstStyle/>
        <a:p>
          <a:endParaRPr lang="en-US" sz="1200">
            <a:latin typeface="Times New Roman" pitchFamily="18" charset="0"/>
            <a:cs typeface="Times New Roman" pitchFamily="18" charset="0"/>
          </a:endParaRPr>
        </a:p>
      </dgm:t>
    </dgm:pt>
    <dgm:pt modelId="{678BAE50-D993-41C4-A455-19212F4B227C}" type="sibTrans" cxnId="{B745CB68-E1EB-417B-A8F2-4383AB7D15DC}">
      <dgm:prSet/>
      <dgm:spPr/>
      <dgm:t>
        <a:bodyPr/>
        <a:lstStyle/>
        <a:p>
          <a:endParaRPr lang="en-US" sz="1200">
            <a:latin typeface="Times New Roman" pitchFamily="18" charset="0"/>
            <a:cs typeface="Times New Roman" pitchFamily="18" charset="0"/>
          </a:endParaRPr>
        </a:p>
      </dgm:t>
    </dgm:pt>
    <dgm:pt modelId="{6EB99CF1-753E-4DAD-9945-BCB591DDA653}">
      <dgm:prSet phldrT="[Text]" custT="1"/>
      <dgm:spPr/>
      <dgm:t>
        <a:bodyPr/>
        <a:lstStyle/>
        <a:p>
          <a:r>
            <a:rPr lang="en-US" sz="1200">
              <a:latin typeface="Times New Roman" pitchFamily="18" charset="0"/>
              <a:cs typeface="Times New Roman" pitchFamily="18" charset="0"/>
            </a:rPr>
            <a:t> Ci3T: Tertiary Prevention</a:t>
          </a:r>
        </a:p>
      </dgm:t>
    </dgm:pt>
    <dgm:pt modelId="{F61BDD37-21EF-4EBA-AA56-DB2615008E5E}" type="parTrans" cxnId="{A1C16BA1-468B-46A9-AAE2-047CB0591335}">
      <dgm:prSet/>
      <dgm:spPr/>
      <dgm:t>
        <a:bodyPr/>
        <a:lstStyle/>
        <a:p>
          <a:endParaRPr lang="en-US" sz="1200">
            <a:latin typeface="Times New Roman" pitchFamily="18" charset="0"/>
            <a:cs typeface="Times New Roman" pitchFamily="18" charset="0"/>
          </a:endParaRPr>
        </a:p>
      </dgm:t>
    </dgm:pt>
    <dgm:pt modelId="{0BA90FC8-E8B3-455E-BAC2-697B40BF1AA2}" type="sibTrans" cxnId="{A1C16BA1-468B-46A9-AAE2-047CB0591335}">
      <dgm:prSet/>
      <dgm:spPr/>
      <dgm:t>
        <a:bodyPr/>
        <a:lstStyle/>
        <a:p>
          <a:endParaRPr lang="en-US" sz="1200">
            <a:latin typeface="Times New Roman" pitchFamily="18" charset="0"/>
            <a:cs typeface="Times New Roman" pitchFamily="18" charset="0"/>
          </a:endParaRPr>
        </a:p>
      </dgm:t>
    </dgm:pt>
    <dgm:pt modelId="{B5F79758-A5A9-42EC-A484-D17798226E2D}">
      <dgm:prSet phldrT="[Text]" custT="1"/>
      <dgm:spPr/>
      <dgm:t>
        <a:bodyPr/>
        <a:lstStyle/>
        <a:p>
          <a:r>
            <a:rPr lang="en-US" sz="1200" b="1">
              <a:latin typeface="Times New Roman" pitchFamily="18" charset="0"/>
              <a:cs typeface="Times New Roman" pitchFamily="18" charset="0"/>
            </a:rPr>
            <a:t>Session 6:</a:t>
          </a:r>
        </a:p>
      </dgm:t>
    </dgm:pt>
    <dgm:pt modelId="{A49B111F-9EF8-48F6-9DCE-B7648FF60119}" type="parTrans" cxnId="{007E9BD3-33F4-489E-9763-24B5B25AE434}">
      <dgm:prSet/>
      <dgm:spPr/>
      <dgm:t>
        <a:bodyPr/>
        <a:lstStyle/>
        <a:p>
          <a:endParaRPr lang="en-US" sz="1200">
            <a:latin typeface="Times New Roman" pitchFamily="18" charset="0"/>
            <a:cs typeface="Times New Roman" pitchFamily="18" charset="0"/>
          </a:endParaRPr>
        </a:p>
      </dgm:t>
    </dgm:pt>
    <dgm:pt modelId="{7D799EC4-7BE2-4E09-BF1C-942C2F2080D7}" type="sibTrans" cxnId="{007E9BD3-33F4-489E-9763-24B5B25AE434}">
      <dgm:prSet/>
      <dgm:spPr/>
      <dgm:t>
        <a:bodyPr/>
        <a:lstStyle/>
        <a:p>
          <a:endParaRPr lang="en-US" sz="1200">
            <a:latin typeface="Times New Roman" pitchFamily="18" charset="0"/>
            <a:cs typeface="Times New Roman" pitchFamily="18" charset="0"/>
          </a:endParaRPr>
        </a:p>
      </dgm:t>
    </dgm:pt>
    <dgm:pt modelId="{FFC32F24-B43C-4A9C-8CF2-41548106BC13}">
      <dgm:prSet phldrT="[Text]" custT="1"/>
      <dgm:spPr/>
      <dgm:t>
        <a:bodyPr/>
        <a:lstStyle/>
        <a:p>
          <a:r>
            <a:rPr lang="en-US" sz="1200">
              <a:latin typeface="Times New Roman" pitchFamily="18" charset="0"/>
              <a:cs typeface="Times New Roman" pitchFamily="18" charset="0"/>
            </a:rPr>
            <a:t>Final revisions of Ci3T Plan based on stakeholder feedback</a:t>
          </a:r>
        </a:p>
        <a:p>
          <a:r>
            <a:rPr lang="en-US" sz="1200">
              <a:latin typeface="Times New Roman" pitchFamily="18" charset="0"/>
              <a:cs typeface="Times New Roman" pitchFamily="18" charset="0"/>
            </a:rPr>
            <a:t>Draft Tertiary (Tier 3) Prevention Intervention Grids</a:t>
          </a:r>
        </a:p>
        <a:p>
          <a:r>
            <a:rPr lang="en-US" sz="1200">
              <a:latin typeface="Times New Roman" pitchFamily="18" charset="0"/>
              <a:cs typeface="Times New Roman" pitchFamily="18" charset="0"/>
            </a:rPr>
            <a:t>Design Implementation Manual and Plan for roll out to faculty, students, and parents</a:t>
          </a:r>
        </a:p>
        <a:p>
          <a:endParaRPr lang="en-US" sz="1200">
            <a:latin typeface="Times New Roman" pitchFamily="18" charset="0"/>
            <a:cs typeface="Times New Roman" pitchFamily="18" charset="0"/>
          </a:endParaRPr>
        </a:p>
      </dgm:t>
    </dgm:pt>
    <dgm:pt modelId="{7994BEBB-E3B8-408A-A4DA-9377ACD4C1F2}" type="parTrans" cxnId="{8DDAD3D3-BA7B-4274-B33A-8B3EAA345378}">
      <dgm:prSet/>
      <dgm:spPr/>
      <dgm:t>
        <a:bodyPr/>
        <a:lstStyle/>
        <a:p>
          <a:endParaRPr lang="en-US" sz="1200">
            <a:latin typeface="Times New Roman" pitchFamily="18" charset="0"/>
            <a:cs typeface="Times New Roman" pitchFamily="18" charset="0"/>
          </a:endParaRPr>
        </a:p>
      </dgm:t>
    </dgm:pt>
    <dgm:pt modelId="{12495495-3A5E-4671-B455-4F8828F17530}" type="sibTrans" cxnId="{8DDAD3D3-BA7B-4274-B33A-8B3EAA345378}">
      <dgm:prSet/>
      <dgm:spPr/>
      <dgm:t>
        <a:bodyPr/>
        <a:lstStyle/>
        <a:p>
          <a:endParaRPr lang="en-US" sz="1200">
            <a:latin typeface="Times New Roman" pitchFamily="18" charset="0"/>
            <a:cs typeface="Times New Roman" pitchFamily="18" charset="0"/>
          </a:endParaRPr>
        </a:p>
      </dgm:t>
    </dgm:pt>
    <dgm:pt modelId="{BD54107B-3B8F-4038-B65A-69D3D8E139BE}" type="pres">
      <dgm:prSet presAssocID="{2CD1929C-5BA7-4187-AC03-DC24ED9278EB}" presName="Name0" presStyleCnt="0">
        <dgm:presLayoutVars>
          <dgm:chMax val="7"/>
          <dgm:chPref val="7"/>
          <dgm:dir/>
          <dgm:animLvl val="lvl"/>
        </dgm:presLayoutVars>
      </dgm:prSet>
      <dgm:spPr/>
    </dgm:pt>
    <dgm:pt modelId="{630E10FB-4553-4461-A006-A299B904ABEE}" type="pres">
      <dgm:prSet presAssocID="{4E86641B-3E75-414A-92C8-C6257FC059CA}" presName="parentText_1" presStyleLbl="node1" presStyleIdx="0" presStyleCnt="3">
        <dgm:presLayoutVars>
          <dgm:chMax val="1"/>
          <dgm:chPref val="1"/>
          <dgm:bulletEnabled val="1"/>
        </dgm:presLayoutVars>
      </dgm:prSet>
      <dgm:spPr/>
    </dgm:pt>
    <dgm:pt modelId="{438BD05C-7066-4A3F-BF09-0A3D5A9E0E57}" type="pres">
      <dgm:prSet presAssocID="{4E86641B-3E75-414A-92C8-C6257FC059CA}" presName="childText_1" presStyleLbl="node1" presStyleIdx="0" presStyleCnt="3" custScaleX="167998" custLinFactNeighborX="-61144">
        <dgm:presLayoutVars>
          <dgm:chMax val="0"/>
          <dgm:chPref val="0"/>
          <dgm:bulletEnabled val="1"/>
        </dgm:presLayoutVars>
      </dgm:prSet>
      <dgm:spPr/>
    </dgm:pt>
    <dgm:pt modelId="{E4BF9C64-0696-41C1-ADDB-5D141825DC12}" type="pres">
      <dgm:prSet presAssocID="{4E86641B-3E75-414A-92C8-C6257FC059CA}" presName="accentShape_1" presStyleCnt="0"/>
      <dgm:spPr/>
    </dgm:pt>
    <dgm:pt modelId="{7D55B0F5-2046-44DB-9447-7177F48EB517}" type="pres">
      <dgm:prSet presAssocID="{4E86641B-3E75-414A-92C8-C6257FC059CA}" presName="imageRepeatNode" presStyleLbl="node1" presStyleIdx="0" presStyleCnt="3" custScaleX="147298" custLinFactNeighborX="-47358" custLinFactNeighborY="482"/>
      <dgm:spPr/>
    </dgm:pt>
    <dgm:pt modelId="{CA186FCF-FF9A-4278-B3FF-EAA6B789E606}" type="pres">
      <dgm:prSet presAssocID="{9DC7668C-7233-4928-B301-0B8625561F43}" presName="parentText_2" presStyleLbl="node1" presStyleIdx="0" presStyleCnt="3">
        <dgm:presLayoutVars>
          <dgm:chMax val="1"/>
          <dgm:chPref val="1"/>
          <dgm:bulletEnabled val="1"/>
        </dgm:presLayoutVars>
      </dgm:prSet>
      <dgm:spPr/>
    </dgm:pt>
    <dgm:pt modelId="{E06FA8CB-696A-4A94-948C-946E34183266}" type="pres">
      <dgm:prSet presAssocID="{9DC7668C-7233-4928-B301-0B8625561F43}" presName="childText_2" presStyleLbl="node2" presStyleIdx="0" presStyleCnt="0" custScaleX="154486" custScaleY="73801" custLinFactNeighborX="-13866" custLinFactNeighborY="8951">
        <dgm:presLayoutVars>
          <dgm:chMax val="0"/>
          <dgm:chPref val="0"/>
          <dgm:bulletEnabled val="1"/>
        </dgm:presLayoutVars>
      </dgm:prSet>
      <dgm:spPr/>
    </dgm:pt>
    <dgm:pt modelId="{D62F3881-8782-4479-8B64-19CA4DC4780C}" type="pres">
      <dgm:prSet presAssocID="{9DC7668C-7233-4928-B301-0B8625561F43}" presName="accentShape_2" presStyleCnt="0"/>
      <dgm:spPr/>
    </dgm:pt>
    <dgm:pt modelId="{DC30BB0B-13B9-4E17-A4CA-5BA185C94FAE}" type="pres">
      <dgm:prSet presAssocID="{9DC7668C-7233-4928-B301-0B8625561F43}" presName="imageRepeatNode" presStyleLbl="node1" presStyleIdx="1" presStyleCnt="3" custScaleX="142099" custScaleY="81516" custLinFactNeighborX="-11764" custLinFactNeighborY="9735"/>
      <dgm:spPr/>
    </dgm:pt>
    <dgm:pt modelId="{D2EB37DC-1301-4AF4-B951-7916DF097BCA}" type="pres">
      <dgm:prSet presAssocID="{6EB99CF1-753E-4DAD-9945-BCB591DDA653}" presName="parentText_3" presStyleLbl="node1" presStyleIdx="1" presStyleCnt="3">
        <dgm:presLayoutVars>
          <dgm:chMax val="1"/>
          <dgm:chPref val="1"/>
          <dgm:bulletEnabled val="1"/>
        </dgm:presLayoutVars>
      </dgm:prSet>
      <dgm:spPr/>
    </dgm:pt>
    <dgm:pt modelId="{EEF357A7-AB32-4831-A684-5154DE7AB191}" type="pres">
      <dgm:prSet presAssocID="{6EB99CF1-753E-4DAD-9945-BCB591DDA653}" presName="childText_3" presStyleLbl="node2" presStyleIdx="0" presStyleCnt="0" custScaleX="131881" custScaleY="65718" custLinFactNeighborX="21932" custLinFactNeighborY="10198">
        <dgm:presLayoutVars>
          <dgm:chMax val="0"/>
          <dgm:chPref val="0"/>
          <dgm:bulletEnabled val="1"/>
        </dgm:presLayoutVars>
      </dgm:prSet>
      <dgm:spPr/>
    </dgm:pt>
    <dgm:pt modelId="{61F254AF-04EE-4074-8DEF-1E2B443BBC4E}" type="pres">
      <dgm:prSet presAssocID="{6EB99CF1-753E-4DAD-9945-BCB591DDA653}" presName="accentShape_3" presStyleCnt="0"/>
      <dgm:spPr/>
    </dgm:pt>
    <dgm:pt modelId="{F12353C5-0B7D-429C-B02E-9CF01484525F}" type="pres">
      <dgm:prSet presAssocID="{6EB99CF1-753E-4DAD-9945-BCB591DDA653}" presName="imageRepeatNode" presStyleLbl="node1" presStyleIdx="2" presStyleCnt="3" custScaleX="136773" custScaleY="73358" custLinFactNeighborX="18345" custLinFactNeighborY="13907"/>
      <dgm:spPr/>
    </dgm:pt>
  </dgm:ptLst>
  <dgm:cxnLst>
    <dgm:cxn modelId="{F8B21C00-BD45-4B37-8ED0-E90DFC035080}" srcId="{4E86641B-3E75-414A-92C8-C6257FC059CA}" destId="{1F3525A5-DA50-434B-AE26-90481C0C160A}" srcOrd="1" destOrd="0" parTransId="{1734DBD4-9379-4E26-94D5-511C92813279}" sibTransId="{322F9EFB-D11A-4705-9E65-DCF370254C35}"/>
    <dgm:cxn modelId="{CC7AFD18-4A1A-41CA-994F-16F1A0F08EBD}" type="presOf" srcId="{8A1B6728-0BEA-46FF-91C7-9EA42BC7D602}" destId="{438BD05C-7066-4A3F-BF09-0A3D5A9E0E57}" srcOrd="0" destOrd="0" presId="urn:microsoft.com/office/officeart/2009/3/layout/BlockDescendingList"/>
    <dgm:cxn modelId="{EC84B31C-C719-4CBB-83C7-A9928BC77B3B}" type="presOf" srcId="{4E86641B-3E75-414A-92C8-C6257FC059CA}" destId="{7D55B0F5-2046-44DB-9447-7177F48EB517}" srcOrd="1" destOrd="0" presId="urn:microsoft.com/office/officeart/2009/3/layout/BlockDescendingList"/>
    <dgm:cxn modelId="{719CF01C-C102-4A3A-B76E-C0C100B51E20}" type="presOf" srcId="{9DC7668C-7233-4928-B301-0B8625561F43}" destId="{CA186FCF-FF9A-4278-B3FF-EAA6B789E606}" srcOrd="0" destOrd="0" presId="urn:microsoft.com/office/officeart/2009/3/layout/BlockDescendingList"/>
    <dgm:cxn modelId="{751E103B-C0D4-41F3-94CA-8DD95726BC2D}" type="presOf" srcId="{1F3525A5-DA50-434B-AE26-90481C0C160A}" destId="{438BD05C-7066-4A3F-BF09-0A3D5A9E0E57}" srcOrd="0" destOrd="1" presId="urn:microsoft.com/office/officeart/2009/3/layout/BlockDescendingList"/>
    <dgm:cxn modelId="{1406145E-4253-42C3-BFD7-A9ADFD0C11BC}" type="presOf" srcId="{6EB99CF1-753E-4DAD-9945-BCB591DDA653}" destId="{D2EB37DC-1301-4AF4-B951-7916DF097BCA}" srcOrd="0" destOrd="0" presId="urn:microsoft.com/office/officeart/2009/3/layout/BlockDescendingList"/>
    <dgm:cxn modelId="{B745CB68-E1EB-417B-A8F2-4383AB7D15DC}" srcId="{9DC7668C-7233-4928-B301-0B8625561F43}" destId="{9E104B74-8C8C-4A37-AA38-44BFAD17368B}" srcOrd="1" destOrd="0" parTransId="{F3E1163E-5A32-4565-AAE3-1544E03C57C0}" sibTransId="{678BAE50-D993-41C4-A455-19212F4B227C}"/>
    <dgm:cxn modelId="{C4887A50-50DF-4BDB-9AE7-6FA3202EB209}" type="presOf" srcId="{9E104B74-8C8C-4A37-AA38-44BFAD17368B}" destId="{E06FA8CB-696A-4A94-948C-946E34183266}" srcOrd="0" destOrd="1" presId="urn:microsoft.com/office/officeart/2009/3/layout/BlockDescendingList"/>
    <dgm:cxn modelId="{CE914172-119C-4CD1-97B4-C59495EC0132}" type="presOf" srcId="{4E86641B-3E75-414A-92C8-C6257FC059CA}" destId="{630E10FB-4553-4461-A006-A299B904ABEE}" srcOrd="0" destOrd="0" presId="urn:microsoft.com/office/officeart/2009/3/layout/BlockDescendingList"/>
    <dgm:cxn modelId="{7E59B158-0DF6-4988-BE53-C51DCDB4D694}" type="presOf" srcId="{ECCCE70E-49E3-41BC-BB16-1FA56B2816F7}" destId="{E06FA8CB-696A-4A94-948C-946E34183266}" srcOrd="0" destOrd="0" presId="urn:microsoft.com/office/officeart/2009/3/layout/BlockDescendingList"/>
    <dgm:cxn modelId="{8E8E128E-0EAE-4E71-9274-7B779218C38A}" srcId="{2CD1929C-5BA7-4187-AC03-DC24ED9278EB}" destId="{9DC7668C-7233-4928-B301-0B8625561F43}" srcOrd="1" destOrd="0" parTransId="{3B59BFEA-50D2-4E9D-923C-B81986CD7E8D}" sibTransId="{5019D038-AB76-4AB3-A1B3-804FE0569F82}"/>
    <dgm:cxn modelId="{A3B66D96-C1E8-4D30-8794-077656BAB70D}" type="presOf" srcId="{B5F79758-A5A9-42EC-A484-D17798226E2D}" destId="{EEF357A7-AB32-4831-A684-5154DE7AB191}" srcOrd="0" destOrd="0" presId="urn:microsoft.com/office/officeart/2009/3/layout/BlockDescendingList"/>
    <dgm:cxn modelId="{90ED159B-3DB5-4F19-8218-3707ADE1A936}" srcId="{9DC7668C-7233-4928-B301-0B8625561F43}" destId="{ECCCE70E-49E3-41BC-BB16-1FA56B2816F7}" srcOrd="0" destOrd="0" parTransId="{3E6F1F52-EBF9-4EE4-935F-D988E456E06A}" sibTransId="{5D4BA9A8-9CB4-4875-AF15-6B7E03DDF17B}"/>
    <dgm:cxn modelId="{A1C16BA1-468B-46A9-AAE2-047CB0591335}" srcId="{2CD1929C-5BA7-4187-AC03-DC24ED9278EB}" destId="{6EB99CF1-753E-4DAD-9945-BCB591DDA653}" srcOrd="2" destOrd="0" parTransId="{F61BDD37-21EF-4EBA-AA56-DB2615008E5E}" sibTransId="{0BA90FC8-E8B3-455E-BAC2-697B40BF1AA2}"/>
    <dgm:cxn modelId="{4B109CB0-0077-4F54-BF45-B8816707CE6E}" type="presOf" srcId="{9DC7668C-7233-4928-B301-0B8625561F43}" destId="{DC30BB0B-13B9-4E17-A4CA-5BA185C94FAE}" srcOrd="1" destOrd="0" presId="urn:microsoft.com/office/officeart/2009/3/layout/BlockDescendingList"/>
    <dgm:cxn modelId="{82D4DEC9-551E-428F-9F6C-F2B26462E801}" type="presOf" srcId="{2CD1929C-5BA7-4187-AC03-DC24ED9278EB}" destId="{BD54107B-3B8F-4038-B65A-69D3D8E139BE}" srcOrd="0" destOrd="0" presId="urn:microsoft.com/office/officeart/2009/3/layout/BlockDescendingList"/>
    <dgm:cxn modelId="{101B72CA-B2C1-4922-94E9-0177FA1624E9}" type="presOf" srcId="{6EB99CF1-753E-4DAD-9945-BCB591DDA653}" destId="{F12353C5-0B7D-429C-B02E-9CF01484525F}" srcOrd="1" destOrd="0" presId="urn:microsoft.com/office/officeart/2009/3/layout/BlockDescendingList"/>
    <dgm:cxn modelId="{205343D3-F949-4662-9D74-B59744784206}" type="presOf" srcId="{FFC32F24-B43C-4A9C-8CF2-41548106BC13}" destId="{EEF357A7-AB32-4831-A684-5154DE7AB191}" srcOrd="0" destOrd="1" presId="urn:microsoft.com/office/officeart/2009/3/layout/BlockDescendingList"/>
    <dgm:cxn modelId="{007E9BD3-33F4-489E-9763-24B5B25AE434}" srcId="{6EB99CF1-753E-4DAD-9945-BCB591DDA653}" destId="{B5F79758-A5A9-42EC-A484-D17798226E2D}" srcOrd="0" destOrd="0" parTransId="{A49B111F-9EF8-48F6-9DCE-B7648FF60119}" sibTransId="{7D799EC4-7BE2-4E09-BF1C-942C2F2080D7}"/>
    <dgm:cxn modelId="{8DDAD3D3-BA7B-4274-B33A-8B3EAA345378}" srcId="{6EB99CF1-753E-4DAD-9945-BCB591DDA653}" destId="{FFC32F24-B43C-4A9C-8CF2-41548106BC13}" srcOrd="1" destOrd="0" parTransId="{7994BEBB-E3B8-408A-A4DA-9377ACD4C1F2}" sibTransId="{12495495-3A5E-4671-B455-4F8828F17530}"/>
    <dgm:cxn modelId="{F48608D7-C85C-477C-8702-1D72640B5748}" srcId="{4E86641B-3E75-414A-92C8-C6257FC059CA}" destId="{8A1B6728-0BEA-46FF-91C7-9EA42BC7D602}" srcOrd="0" destOrd="0" parTransId="{E0B18581-7FA8-4BD4-9852-7C849A324D9B}" sibTransId="{C128EFC2-F7D9-4DAB-A10E-4DE8C7726C60}"/>
    <dgm:cxn modelId="{27EA48FA-CE99-4C20-96DE-A9D07ECF0C1A}" srcId="{2CD1929C-5BA7-4187-AC03-DC24ED9278EB}" destId="{4E86641B-3E75-414A-92C8-C6257FC059CA}" srcOrd="0" destOrd="0" parTransId="{C14BEA9B-8A37-4E03-8F66-B0E6840B032D}" sibTransId="{DB29448A-9FBA-485A-9E41-A13C780DA8D7}"/>
    <dgm:cxn modelId="{29171C99-7D66-464A-A67E-AD499FF1107B}" type="presParOf" srcId="{BD54107B-3B8F-4038-B65A-69D3D8E139BE}" destId="{630E10FB-4553-4461-A006-A299B904ABEE}" srcOrd="0" destOrd="0" presId="urn:microsoft.com/office/officeart/2009/3/layout/BlockDescendingList"/>
    <dgm:cxn modelId="{A205FED2-2F21-4FBC-B93A-6E7A9901A518}" type="presParOf" srcId="{BD54107B-3B8F-4038-B65A-69D3D8E139BE}" destId="{438BD05C-7066-4A3F-BF09-0A3D5A9E0E57}" srcOrd="1" destOrd="0" presId="urn:microsoft.com/office/officeart/2009/3/layout/BlockDescendingList"/>
    <dgm:cxn modelId="{950E7F7B-1FAC-48C5-BF9A-414F7823E398}" type="presParOf" srcId="{BD54107B-3B8F-4038-B65A-69D3D8E139BE}" destId="{E4BF9C64-0696-41C1-ADDB-5D141825DC12}" srcOrd="2" destOrd="0" presId="urn:microsoft.com/office/officeart/2009/3/layout/BlockDescendingList"/>
    <dgm:cxn modelId="{B8255DB4-C436-4A7A-8EC5-14C438358B31}" type="presParOf" srcId="{E4BF9C64-0696-41C1-ADDB-5D141825DC12}" destId="{7D55B0F5-2046-44DB-9447-7177F48EB517}" srcOrd="0" destOrd="0" presId="urn:microsoft.com/office/officeart/2009/3/layout/BlockDescendingList"/>
    <dgm:cxn modelId="{395D665E-A5F2-4DC2-B159-08DA6682BA98}" type="presParOf" srcId="{BD54107B-3B8F-4038-B65A-69D3D8E139BE}" destId="{CA186FCF-FF9A-4278-B3FF-EAA6B789E606}" srcOrd="3" destOrd="0" presId="urn:microsoft.com/office/officeart/2009/3/layout/BlockDescendingList"/>
    <dgm:cxn modelId="{90F17D72-FA8B-44C8-A1A6-96878648FC4B}" type="presParOf" srcId="{BD54107B-3B8F-4038-B65A-69D3D8E139BE}" destId="{E06FA8CB-696A-4A94-948C-946E34183266}" srcOrd="4" destOrd="0" presId="urn:microsoft.com/office/officeart/2009/3/layout/BlockDescendingList"/>
    <dgm:cxn modelId="{5BBEE5B4-2BD2-4490-B130-ABFEC60B214B}" type="presParOf" srcId="{BD54107B-3B8F-4038-B65A-69D3D8E139BE}" destId="{D62F3881-8782-4479-8B64-19CA4DC4780C}" srcOrd="5" destOrd="0" presId="urn:microsoft.com/office/officeart/2009/3/layout/BlockDescendingList"/>
    <dgm:cxn modelId="{9A266384-597B-462B-A495-17D3696AFF5A}" type="presParOf" srcId="{D62F3881-8782-4479-8B64-19CA4DC4780C}" destId="{DC30BB0B-13B9-4E17-A4CA-5BA185C94FAE}" srcOrd="0" destOrd="0" presId="urn:microsoft.com/office/officeart/2009/3/layout/BlockDescendingList"/>
    <dgm:cxn modelId="{047E1059-5832-44BF-B3C6-C051490A0194}" type="presParOf" srcId="{BD54107B-3B8F-4038-B65A-69D3D8E139BE}" destId="{D2EB37DC-1301-4AF4-B951-7916DF097BCA}" srcOrd="6" destOrd="0" presId="urn:microsoft.com/office/officeart/2009/3/layout/BlockDescendingList"/>
    <dgm:cxn modelId="{DDC47808-D484-4E8E-8C15-C9AA146C55D8}" type="presParOf" srcId="{BD54107B-3B8F-4038-B65A-69D3D8E139BE}" destId="{EEF357A7-AB32-4831-A684-5154DE7AB191}" srcOrd="7" destOrd="0" presId="urn:microsoft.com/office/officeart/2009/3/layout/BlockDescendingList"/>
    <dgm:cxn modelId="{A3DA121F-858C-49C5-999F-73CEFD5B96CE}" type="presParOf" srcId="{BD54107B-3B8F-4038-B65A-69D3D8E139BE}" destId="{61F254AF-04EE-4074-8DEF-1E2B443BBC4E}" srcOrd="8" destOrd="0" presId="urn:microsoft.com/office/officeart/2009/3/layout/BlockDescendingList"/>
    <dgm:cxn modelId="{924014AD-D668-49C8-B8FB-FDE07E1EBE9D}" type="presParOf" srcId="{61F254AF-04EE-4074-8DEF-1E2B443BBC4E}" destId="{F12353C5-0B7D-429C-B02E-9CF01484525F}"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353C5-0B7D-429C-B02E-9CF01484525F}">
      <dsp:nvSpPr>
        <dsp:cNvPr id="0" name=""/>
        <dsp:cNvSpPr/>
      </dsp:nvSpPr>
      <dsp:spPr>
        <a:xfrm>
          <a:off x="4952587" y="1782615"/>
          <a:ext cx="2136104" cy="217976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 Ci3T: Tertiary Prevention</a:t>
          </a:r>
        </a:p>
      </dsp:txBody>
      <dsp:txXfrm rot="16200000">
        <a:off x="5777360" y="2485814"/>
        <a:ext cx="1961786" cy="555387"/>
      </dsp:txXfrm>
    </dsp:sp>
    <dsp:sp modelId="{DC30BB0B-13B9-4E17-A4CA-5BA185C94FAE}">
      <dsp:nvSpPr>
        <dsp:cNvPr id="0" name=""/>
        <dsp:cNvSpPr/>
      </dsp:nvSpPr>
      <dsp:spPr>
        <a:xfrm>
          <a:off x="2739325" y="1131021"/>
          <a:ext cx="2219285" cy="282947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Ci3T: Secondary Prevention</a:t>
          </a:r>
        </a:p>
      </dsp:txBody>
      <dsp:txXfrm rot="16200000">
        <a:off x="3342042" y="2115776"/>
        <a:ext cx="2546524" cy="577014"/>
      </dsp:txXfrm>
    </dsp:sp>
    <dsp:sp modelId="{7D55B0F5-2046-44DB-9447-7177F48EB517}">
      <dsp:nvSpPr>
        <dsp:cNvPr id="0" name=""/>
        <dsp:cNvSpPr/>
      </dsp:nvSpPr>
      <dsp:spPr>
        <a:xfrm>
          <a:off x="436363" y="19007"/>
          <a:ext cx="2300483" cy="394338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100000"/>
            </a:lnSpc>
            <a:spcBef>
              <a:spcPct val="0"/>
            </a:spcBef>
            <a:spcAft>
              <a:spcPts val="300"/>
            </a:spcAft>
            <a:buNone/>
          </a:pPr>
          <a:r>
            <a:rPr lang="en-US" sz="1200" kern="1200">
              <a:latin typeface="Times New Roman" pitchFamily="18" charset="0"/>
              <a:cs typeface="Times New Roman" pitchFamily="18" charset="0"/>
            </a:rPr>
            <a:t>Ci3T: Primary Prevention</a:t>
          </a:r>
        </a:p>
      </dsp:txBody>
      <dsp:txXfrm rot="16200000">
        <a:off x="606457" y="1494465"/>
        <a:ext cx="3549042" cy="598125"/>
      </dsp:txXfrm>
    </dsp:sp>
    <dsp:sp modelId="{438BD05C-7066-4A3F-BF09-0A3D5A9E0E57}">
      <dsp:nvSpPr>
        <dsp:cNvPr id="0" name=""/>
        <dsp:cNvSpPr/>
      </dsp:nvSpPr>
      <dsp:spPr>
        <a:xfrm>
          <a:off x="490330" y="0"/>
          <a:ext cx="1862878" cy="39624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1: </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Ci3T Prevention Models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Setting a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team meetings and roles</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2:</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Mission and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Roles and Responsibilities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Teaching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Reinforcing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Reactive Plan</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3:</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Procedures for Monitoring</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4: </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Revise Primary Plan using Stakeholder feedback</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Prepare presentation</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490330" y="0"/>
        <a:ext cx="1862878" cy="3962400"/>
      </dsp:txXfrm>
    </dsp:sp>
    <dsp:sp modelId="{E06FA8CB-696A-4A94-948C-946E34183266}">
      <dsp:nvSpPr>
        <dsp:cNvPr id="0" name=""/>
        <dsp:cNvSpPr/>
      </dsp:nvSpPr>
      <dsp:spPr>
        <a:xfrm>
          <a:off x="2795957" y="1241898"/>
          <a:ext cx="1713048" cy="25757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5:</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Teacher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Student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Using data to determine which students may need Secondary (Tier 2) supports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the Secondary Intervention Grid based on existing supports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2795957" y="1241898"/>
        <a:ext cx="1713048" cy="2575715"/>
      </dsp:txXfrm>
    </dsp:sp>
    <dsp:sp modelId="{EEF357A7-AB32-4831-A684-5154DE7AB191}">
      <dsp:nvSpPr>
        <dsp:cNvPr id="0" name=""/>
        <dsp:cNvSpPr/>
      </dsp:nvSpPr>
      <dsp:spPr>
        <a:xfrm>
          <a:off x="5019673" y="1790680"/>
          <a:ext cx="1462388" cy="19642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6:</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Final revisions of Ci3T Plan based on stakeholder feedback</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Tertiary (Tier 3) Prevention Intervention Grids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Design Implementation Manual and Plan for roll out to faculty, students, and parents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5019673" y="1790680"/>
        <a:ext cx="1462388" cy="196420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10/25/2023</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10/25/2023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a:t>
            </a:fld>
            <a:endParaRPr lang="en-US"/>
          </a:p>
        </p:txBody>
      </p:sp>
    </p:spTree>
    <p:extLst>
      <p:ext uri="{BB962C8B-B14F-4D97-AF65-F5344CB8AC3E}">
        <p14:creationId xmlns:p14="http://schemas.microsoft.com/office/powerpoint/2010/main" val="1323209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 prompt for the presenter to pause, navigate to the website, download the precorrection PowerPoint, and use that to present for 15 minutes (see pacing guide)</a:t>
            </a:r>
          </a:p>
        </p:txBody>
      </p:sp>
      <p:sp>
        <p:nvSpPr>
          <p:cNvPr id="4" name="Slide Number Placeholder 3"/>
          <p:cNvSpPr>
            <a:spLocks noGrp="1"/>
          </p:cNvSpPr>
          <p:nvPr>
            <p:ph type="sldNum" sz="quarter" idx="5"/>
          </p:nvPr>
        </p:nvSpPr>
        <p:spPr/>
        <p:txBody>
          <a:bodyPr/>
          <a:lstStyle/>
          <a:p>
            <a:fld id="{58D11C9F-81FA-4052-9B37-1EF4A4EF7E85}" type="slidenum">
              <a:rPr lang="en-US" smtClean="0"/>
              <a:t>30</a:t>
            </a:fld>
            <a:endParaRPr lang="en-US"/>
          </a:p>
        </p:txBody>
      </p:sp>
    </p:spTree>
    <p:extLst>
      <p:ext uri="{BB962C8B-B14F-4D97-AF65-F5344CB8AC3E}">
        <p14:creationId xmlns:p14="http://schemas.microsoft.com/office/powerpoint/2010/main" val="3614999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31</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dirty="0"/>
              <a:t>15-min timer</a:t>
            </a:r>
          </a:p>
          <a:p>
            <a:pPr marL="231064" indent="-231064">
              <a:lnSpc>
                <a:spcPct val="80000"/>
              </a:lnSpc>
            </a:pPr>
            <a:endParaRPr lang="en-US" sz="1000" b="0" dirty="0"/>
          </a:p>
          <a:p>
            <a:r>
              <a:rPr lang="en-US" sz="1000" dirty="0"/>
              <a:t>Breakout room(s) for practitioners focuses on - how might you incorporate precorrection in your classroom? Emphasize module materials for implementation (implementation checklist, TI/SV)</a:t>
            </a:r>
          </a:p>
          <a:p>
            <a:endParaRPr lang="en-US" sz="1000" dirty="0"/>
          </a:p>
          <a:p>
            <a:r>
              <a:rPr lang="en-US" sz="1000" dirty="0"/>
              <a:t>Breakout room(s) for trainers focuses on - how might you share this strategy with others? Emphasize module materials for training (e.g., tiered library PowerPoint, interactions, videos)</a:t>
            </a:r>
          </a:p>
          <a:p>
            <a:pPr marL="231064" indent="-231064">
              <a:lnSpc>
                <a:spcPct val="80000"/>
              </a:lnSpc>
            </a:pPr>
            <a:endParaRPr lang="en-US" sz="1000" b="0" dirty="0"/>
          </a:p>
        </p:txBody>
      </p:sp>
    </p:spTree>
    <p:extLst>
      <p:ext uri="{BB962C8B-B14F-4D97-AF65-F5344CB8AC3E}">
        <p14:creationId xmlns:p14="http://schemas.microsoft.com/office/powerpoint/2010/main" val="2989461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about active supervision can be found on our professional learning tab in the blue accordion OR on the literature tab where you will find links to practitioner friendly books and free-access articles.</a:t>
            </a:r>
          </a:p>
        </p:txBody>
      </p:sp>
      <p:sp>
        <p:nvSpPr>
          <p:cNvPr id="4" name="Slide Number Placeholder 3"/>
          <p:cNvSpPr>
            <a:spLocks noGrp="1"/>
          </p:cNvSpPr>
          <p:nvPr>
            <p:ph type="sldNum" sz="quarter" idx="5"/>
          </p:nvPr>
        </p:nvSpPr>
        <p:spPr/>
        <p:txBody>
          <a:bodyPr/>
          <a:lstStyle/>
          <a:p>
            <a:fld id="{58D11C9F-81FA-4052-9B37-1EF4A4EF7E85}" type="slidenum">
              <a:rPr lang="en-US" smtClean="0"/>
              <a:t>33</a:t>
            </a:fld>
            <a:endParaRPr lang="en-US"/>
          </a:p>
        </p:txBody>
      </p:sp>
    </p:spTree>
    <p:extLst>
      <p:ext uri="{BB962C8B-B14F-4D97-AF65-F5344CB8AC3E}">
        <p14:creationId xmlns:p14="http://schemas.microsoft.com/office/powerpoint/2010/main" val="2887861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 prompt for the presenter to pause, navigate to the website, download the active supervision PowerPoint, and use that to present for 10 minutes (see pacing guide)</a:t>
            </a:r>
          </a:p>
        </p:txBody>
      </p:sp>
      <p:sp>
        <p:nvSpPr>
          <p:cNvPr id="4" name="Slide Number Placeholder 3"/>
          <p:cNvSpPr>
            <a:spLocks noGrp="1"/>
          </p:cNvSpPr>
          <p:nvPr>
            <p:ph type="sldNum" sz="quarter" idx="5"/>
          </p:nvPr>
        </p:nvSpPr>
        <p:spPr/>
        <p:txBody>
          <a:bodyPr/>
          <a:lstStyle/>
          <a:p>
            <a:fld id="{58D11C9F-81FA-4052-9B37-1EF4A4EF7E85}" type="slidenum">
              <a:rPr lang="en-US" smtClean="0"/>
              <a:t>34</a:t>
            </a:fld>
            <a:endParaRPr lang="en-US"/>
          </a:p>
        </p:txBody>
      </p:sp>
    </p:spTree>
    <p:extLst>
      <p:ext uri="{BB962C8B-B14F-4D97-AF65-F5344CB8AC3E}">
        <p14:creationId xmlns:p14="http://schemas.microsoft.com/office/powerpoint/2010/main" val="273141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35</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dirty="0"/>
              <a:t>15-min timer</a:t>
            </a:r>
          </a:p>
          <a:p>
            <a:pPr marL="231064" indent="-231064">
              <a:lnSpc>
                <a:spcPct val="80000"/>
              </a:lnSpc>
            </a:pPr>
            <a:endParaRPr lang="en-US" sz="1000" b="0" dirty="0"/>
          </a:p>
          <a:p>
            <a:r>
              <a:rPr lang="en-US" sz="1000" dirty="0"/>
              <a:t>Breakout room(s) for practitioners focuses on - how might you incorporate active supervision in your classroom? Emphasize module materials for implementation (implementation checklist, TI/SV)</a:t>
            </a:r>
          </a:p>
          <a:p>
            <a:endParaRPr lang="en-US" sz="1000" dirty="0"/>
          </a:p>
          <a:p>
            <a:r>
              <a:rPr lang="en-US" sz="1000" dirty="0"/>
              <a:t>Breakout room(s) for trainers focuses on - how might you share this strategy with others? Emphasize module materials for training (e.g., tiered library PowerPoint, interactions, videos)</a:t>
            </a:r>
          </a:p>
          <a:p>
            <a:pPr marL="231064" indent="-231064">
              <a:lnSpc>
                <a:spcPct val="80000"/>
              </a:lnSpc>
            </a:pPr>
            <a:endParaRPr lang="en-US" sz="1000" b="0" dirty="0"/>
          </a:p>
        </p:txBody>
      </p:sp>
    </p:spTree>
    <p:extLst>
      <p:ext uri="{BB962C8B-B14F-4D97-AF65-F5344CB8AC3E}">
        <p14:creationId xmlns:p14="http://schemas.microsoft.com/office/powerpoint/2010/main" val="1131389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about opportunities to respond can be found on our professional learning tab in the blue accordion OR on the literature tab where you will find links to practitioner friendly books outlining the steps to implementation.</a:t>
            </a:r>
          </a:p>
        </p:txBody>
      </p:sp>
      <p:sp>
        <p:nvSpPr>
          <p:cNvPr id="4" name="Slide Number Placeholder 3"/>
          <p:cNvSpPr>
            <a:spLocks noGrp="1"/>
          </p:cNvSpPr>
          <p:nvPr>
            <p:ph type="sldNum" sz="quarter" idx="5"/>
          </p:nvPr>
        </p:nvSpPr>
        <p:spPr/>
        <p:txBody>
          <a:bodyPr/>
          <a:lstStyle/>
          <a:p>
            <a:fld id="{58D11C9F-81FA-4052-9B37-1EF4A4EF7E85}" type="slidenum">
              <a:rPr lang="en-US" smtClean="0"/>
              <a:t>37</a:t>
            </a:fld>
            <a:endParaRPr lang="en-US"/>
          </a:p>
        </p:txBody>
      </p:sp>
    </p:spTree>
    <p:extLst>
      <p:ext uri="{BB962C8B-B14F-4D97-AF65-F5344CB8AC3E}">
        <p14:creationId xmlns:p14="http://schemas.microsoft.com/office/powerpoint/2010/main" val="4171983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 prompt for the presenter to pause, navigate to the website, download the opportunities to respond PowerPoint, and use that to present for 15 minutes (see pacing guide)</a:t>
            </a:r>
          </a:p>
        </p:txBody>
      </p:sp>
      <p:sp>
        <p:nvSpPr>
          <p:cNvPr id="4" name="Slide Number Placeholder 3"/>
          <p:cNvSpPr>
            <a:spLocks noGrp="1"/>
          </p:cNvSpPr>
          <p:nvPr>
            <p:ph type="sldNum" sz="quarter" idx="5"/>
          </p:nvPr>
        </p:nvSpPr>
        <p:spPr/>
        <p:txBody>
          <a:bodyPr/>
          <a:lstStyle/>
          <a:p>
            <a:fld id="{58D11C9F-81FA-4052-9B37-1EF4A4EF7E85}" type="slidenum">
              <a:rPr lang="en-US" smtClean="0"/>
              <a:t>38</a:t>
            </a:fld>
            <a:endParaRPr lang="en-US"/>
          </a:p>
        </p:txBody>
      </p:sp>
    </p:spTree>
    <p:extLst>
      <p:ext uri="{BB962C8B-B14F-4D97-AF65-F5344CB8AC3E}">
        <p14:creationId xmlns:p14="http://schemas.microsoft.com/office/powerpoint/2010/main" val="1184348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39</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dirty="0"/>
              <a:t>15-min timer</a:t>
            </a:r>
          </a:p>
          <a:p>
            <a:pPr marL="231064" indent="-231064">
              <a:lnSpc>
                <a:spcPct val="80000"/>
              </a:lnSpc>
            </a:pPr>
            <a:endParaRPr lang="en-US" sz="1000" b="0" dirty="0"/>
          </a:p>
          <a:p>
            <a:r>
              <a:rPr lang="en-US" sz="1000" dirty="0"/>
              <a:t>Breakout room(s) for practitioners focuses on - how might you incorporate OTR in your classroom? Emphasize module materials for implementation (implementation checklist, TI/SV)</a:t>
            </a:r>
          </a:p>
          <a:p>
            <a:endParaRPr lang="en-US" sz="1000" dirty="0"/>
          </a:p>
          <a:p>
            <a:r>
              <a:rPr lang="en-US" sz="1000" dirty="0"/>
              <a:t>Breakout room(s) for trainers focuses on - how might you share this strategy with others? Emphasize module materials for training (e.g., tiered library PowerPoint, interactions, videos)</a:t>
            </a:r>
          </a:p>
          <a:p>
            <a:pPr marL="231064" indent="-231064">
              <a:lnSpc>
                <a:spcPct val="80000"/>
              </a:lnSpc>
            </a:pPr>
            <a:endParaRPr lang="en-US" sz="1000" b="0" dirty="0"/>
          </a:p>
        </p:txBody>
      </p:sp>
    </p:spTree>
    <p:extLst>
      <p:ext uri="{BB962C8B-B14F-4D97-AF65-F5344CB8AC3E}">
        <p14:creationId xmlns:p14="http://schemas.microsoft.com/office/powerpoint/2010/main" val="1399406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881390">
              <a:defRPr/>
            </a:pPr>
            <a:fld id="{6FB04498-CF03-4EDC-89DC-2C28254F2F8C}" type="slidenum">
              <a:rPr lang="en-US">
                <a:solidFill>
                  <a:prstClr val="black"/>
                </a:solidFill>
                <a:latin typeface="Calibri" panose="020F0502020204030204"/>
              </a:rPr>
              <a:pPr defTabSz="881390">
                <a:defRPr/>
              </a:pPr>
              <a:t>43</a:t>
            </a:fld>
            <a:endParaRPr lang="en-US">
              <a:solidFill>
                <a:prstClr val="black"/>
              </a:solidFill>
              <a:latin typeface="Calibri" panose="020F0502020204030204"/>
            </a:endParaRPr>
          </a:p>
        </p:txBody>
      </p:sp>
    </p:spTree>
    <p:extLst>
      <p:ext uri="{BB962C8B-B14F-4D97-AF65-F5344CB8AC3E}">
        <p14:creationId xmlns:p14="http://schemas.microsoft.com/office/powerpoint/2010/main" val="1772735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2CA205-88A7-43FC-A6E6-8F54A7AB39DB}"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537422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Calibri" charset="0"/>
                <a:ea typeface="MS PGothic" charset="-128"/>
              </a:rPr>
              <a:t>CA &amp; AZ start</a:t>
            </a:r>
            <a:r>
              <a:rPr lang="en-US" altLang="en-US">
                <a:latin typeface="Calibri" charset="0"/>
                <a:ea typeface="MS PGothic" charset="-128"/>
                <a:sym typeface="Wingdings" charset="2"/>
              </a:rPr>
              <a:t> Tennessee  North Carolina Kansas </a:t>
            </a:r>
          </a:p>
          <a:p>
            <a:r>
              <a:rPr lang="en-US" altLang="en-US">
                <a:latin typeface="Calibri" charset="0"/>
                <a:ea typeface="MS PGothic" charset="-128"/>
                <a:sym typeface="Wingdings" charset="2"/>
              </a:rPr>
              <a:t>Trainings (MO, KANSAS, VERMONT, AZ)</a:t>
            </a:r>
          </a:p>
          <a:p>
            <a:r>
              <a:rPr lang="en-US" altLang="en-US">
                <a:latin typeface="Calibri" charset="0"/>
                <a:ea typeface="MS PGothic" charset="-128"/>
              </a:rPr>
              <a:t>MO, KS, UAB</a:t>
            </a:r>
          </a:p>
          <a:p>
            <a:r>
              <a:rPr lang="en-US"/>
              <a:t>HI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5707-476E-F540-B8FF-8E5DB928D0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276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5531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Tag us in your Ci3T highlights- we’d love to see Ci3T in action! Follow us on Twitter or Instagram for updates and links to resources! @Ci3TModel</a:t>
            </a:r>
          </a:p>
          <a:p>
            <a:endParaRPr lang="en-US" dirty="0"/>
          </a:p>
          <a:p>
            <a:r>
              <a:rPr lang="en-US" dirty="0"/>
              <a:t>You will receive a brief session evaluation – we value your feedback and would greatly appreciate you taking a few minutes to share your thoughts on what you liked about the session and how we can improve</a:t>
            </a:r>
          </a:p>
          <a:p>
            <a:endParaRPr lang="en-US" dirty="0"/>
          </a:p>
        </p:txBody>
      </p:sp>
      <p:sp>
        <p:nvSpPr>
          <p:cNvPr id="4" name="Slide Number Placeholder 3"/>
          <p:cNvSpPr>
            <a:spLocks noGrp="1"/>
          </p:cNvSpPr>
          <p:nvPr>
            <p:ph type="sldNum" sz="quarter" idx="5"/>
          </p:nvPr>
        </p:nvSpPr>
        <p:spPr/>
        <p:txBody>
          <a:bodyPr/>
          <a:lstStyle/>
          <a:p>
            <a:fld id="{58D11C9F-81FA-4052-9B37-1EF4A4EF7E85}" type="slidenum">
              <a:rPr lang="en-US" smtClean="0"/>
              <a:t>53</a:t>
            </a:fld>
            <a:endParaRPr lang="en-US"/>
          </a:p>
        </p:txBody>
      </p:sp>
    </p:spTree>
    <p:extLst>
      <p:ext uri="{BB962C8B-B14F-4D97-AF65-F5344CB8AC3E}">
        <p14:creationId xmlns:p14="http://schemas.microsoft.com/office/powerpoint/2010/main" val="2531663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Continued to keep implementation manuals, which are foundational to Ci3T, updated and current</a:t>
            </a:r>
          </a:p>
        </p:txBody>
      </p:sp>
      <p:sp>
        <p:nvSpPr>
          <p:cNvPr id="4" name="Slide Number Placeholder 3"/>
          <p:cNvSpPr>
            <a:spLocks noGrp="1"/>
          </p:cNvSpPr>
          <p:nvPr>
            <p:ph type="sldNum" sz="quarter" idx="5"/>
          </p:nvPr>
        </p:nvSpPr>
        <p:spPr/>
        <p:txBody>
          <a:bodyPr/>
          <a:lstStyle/>
          <a:p>
            <a:fld id="{58D11C9F-81FA-4052-9B37-1EF4A4EF7E85}" type="slidenum">
              <a:rPr lang="en-US" smtClean="0"/>
              <a:t>13</a:t>
            </a:fld>
            <a:endParaRPr lang="en-US"/>
          </a:p>
        </p:txBody>
      </p:sp>
    </p:spTree>
    <p:extLst>
      <p:ext uri="{BB962C8B-B14F-4D97-AF65-F5344CB8AC3E}">
        <p14:creationId xmlns:p14="http://schemas.microsoft.com/office/powerpoint/2010/main" val="712328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Infographic - https://www.ci3t.org/measures </a:t>
            </a:r>
          </a:p>
        </p:txBody>
      </p:sp>
      <p:sp>
        <p:nvSpPr>
          <p:cNvPr id="4" name="Slide Number Placeholder 3"/>
          <p:cNvSpPr>
            <a:spLocks noGrp="1"/>
          </p:cNvSpPr>
          <p:nvPr>
            <p:ph type="sldNum" sz="quarter" idx="5"/>
          </p:nvPr>
        </p:nvSpPr>
        <p:spPr/>
        <p:txBody>
          <a:bodyPr/>
          <a:lstStyle/>
          <a:p>
            <a:fld id="{58D11C9F-81FA-4052-9B37-1EF4A4EF7E85}" type="slidenum">
              <a:rPr lang="en-US" smtClean="0"/>
              <a:t>15</a:t>
            </a:fld>
            <a:endParaRPr lang="en-US"/>
          </a:p>
        </p:txBody>
      </p:sp>
    </p:spTree>
    <p:extLst>
      <p:ext uri="{BB962C8B-B14F-4D97-AF65-F5344CB8AC3E}">
        <p14:creationId xmlns:p14="http://schemas.microsoft.com/office/powerpoint/2010/main" val="1524559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a:t>Lane, K. L., Oakes, W. P., Ennis, R. P., &amp; Hirsch, S. E. (2014). Identifying students for secondary and tertiary prevention efforts: How do we determine which students have Tier 2 and Tier 3 needs? </a:t>
            </a:r>
            <a:r>
              <a:rPr lang="en-US" i="1"/>
              <a:t>Preventing School Failure, 58, </a:t>
            </a:r>
            <a:r>
              <a:rPr lang="en-US"/>
              <a:t>171-182, DOI: 10.1080/1045988X.2014.895573</a:t>
            </a:r>
          </a:p>
          <a:p>
            <a:endParaRPr lang="en-US"/>
          </a:p>
        </p:txBody>
      </p:sp>
      <p:sp>
        <p:nvSpPr>
          <p:cNvPr id="4" name="Slide Number Placeholder 3"/>
          <p:cNvSpPr>
            <a:spLocks noGrp="1"/>
          </p:cNvSpPr>
          <p:nvPr>
            <p:ph type="sldNum" sz="quarter" idx="10"/>
          </p:nvPr>
        </p:nvSpPr>
        <p:spPr/>
        <p:txBody>
          <a:bodyPr/>
          <a:lstStyle/>
          <a:p>
            <a:pPr marL="0" marR="0" lvl="0" indent="0" algn="r" defTabSz="931774" rtl="0" eaLnBrk="0" fontAlgn="base" latinLnBrk="0" hangingPunct="0">
              <a:lnSpc>
                <a:spcPct val="100000"/>
              </a:lnSpc>
              <a:spcBef>
                <a:spcPct val="0"/>
              </a:spcBef>
              <a:spcAft>
                <a:spcPct val="0"/>
              </a:spcAft>
              <a:buClrTx/>
              <a:buSzTx/>
              <a:buFontTx/>
              <a:buNone/>
              <a:tabLst/>
              <a:defRPr/>
            </a:pPr>
            <a:fld id="{DFDAB86F-69B3-40D1-ADA3-E7244A873187}" type="slidenum">
              <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787037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23</a:t>
            </a:fld>
            <a:endParaRPr lang="en-US"/>
          </a:p>
        </p:txBody>
      </p:sp>
    </p:spTree>
    <p:extLst>
      <p:ext uri="{BB962C8B-B14F-4D97-AF65-F5344CB8AC3E}">
        <p14:creationId xmlns:p14="http://schemas.microsoft.com/office/powerpoint/2010/main" val="323553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1DA97D0D-5178-4F57-BFD7-EC7A65772746}" type="slidenum">
              <a:rPr lang="en-US" smtClean="0"/>
              <a:t>26</a:t>
            </a:fld>
            <a:endParaRPr lang="en-US"/>
          </a:p>
        </p:txBody>
      </p:sp>
    </p:spTree>
    <p:extLst>
      <p:ext uri="{BB962C8B-B14F-4D97-AF65-F5344CB8AC3E}">
        <p14:creationId xmlns:p14="http://schemas.microsoft.com/office/powerpoint/2010/main" val="953095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881390">
              <a:defRPr/>
            </a:pPr>
            <a:fld id="{6FB04498-CF03-4EDC-89DC-2C28254F2F8C}" type="slidenum">
              <a:rPr lang="en-US">
                <a:solidFill>
                  <a:prstClr val="black"/>
                </a:solidFill>
                <a:latin typeface="Calibri" panose="020F0502020204030204"/>
              </a:rPr>
              <a:pPr defTabSz="881390">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730025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about precorrection can be found on our professional learning tab in the blue accordion OR on the literature tab where you will find links to practitioner friendly books and free-access articles.</a:t>
            </a:r>
          </a:p>
        </p:txBody>
      </p:sp>
      <p:sp>
        <p:nvSpPr>
          <p:cNvPr id="4" name="Slide Number Placeholder 3"/>
          <p:cNvSpPr>
            <a:spLocks noGrp="1"/>
          </p:cNvSpPr>
          <p:nvPr>
            <p:ph type="sldNum" sz="quarter" idx="5"/>
          </p:nvPr>
        </p:nvSpPr>
        <p:spPr/>
        <p:txBody>
          <a:bodyPr/>
          <a:lstStyle/>
          <a:p>
            <a:fld id="{58D11C9F-81FA-4052-9B37-1EF4A4EF7E85}" type="slidenum">
              <a:rPr lang="en-US" smtClean="0"/>
              <a:t>29</a:t>
            </a:fld>
            <a:endParaRPr lang="en-US"/>
          </a:p>
        </p:txBody>
      </p:sp>
    </p:spTree>
    <p:extLst>
      <p:ext uri="{BB962C8B-B14F-4D97-AF65-F5344CB8AC3E}">
        <p14:creationId xmlns:p14="http://schemas.microsoft.com/office/powerpoint/2010/main" val="12560139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emf"/><Relationship Id="rId3" Type="http://schemas.openxmlformats.org/officeDocument/2006/relationships/image" Target="../media/image22.tiff"/><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png"/><Relationship Id="rId20" Type="http://schemas.openxmlformats.org/officeDocument/2006/relationships/image" Target="../media/image39.svg"/><Relationship Id="rId1" Type="http://schemas.openxmlformats.org/officeDocument/2006/relationships/slideMaster" Target="../slideMasters/slideMaster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svg"/><Relationship Id="rId15" Type="http://schemas.openxmlformats.org/officeDocument/2006/relationships/image" Target="../media/image34.png"/><Relationship Id="rId10" Type="http://schemas.openxmlformats.org/officeDocument/2006/relationships/image" Target="../media/image29.sv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sv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3.png"/><Relationship Id="rId12" Type="http://schemas.openxmlformats.org/officeDocument/2006/relationships/image" Target="../media/image35.png"/><Relationship Id="rId17" Type="http://schemas.openxmlformats.org/officeDocument/2006/relationships/image" Target="../media/image49.png"/><Relationship Id="rId2" Type="http://schemas.openxmlformats.org/officeDocument/2006/relationships/image" Target="../media/image41.png"/><Relationship Id="rId16" Type="http://schemas.openxmlformats.org/officeDocument/2006/relationships/image" Target="../media/image48.png"/><Relationship Id="rId1" Type="http://schemas.openxmlformats.org/officeDocument/2006/relationships/slideMaster" Target="../slideMasters/slideMaster2.xml"/><Relationship Id="rId6" Type="http://schemas.openxmlformats.org/officeDocument/2006/relationships/image" Target="../media/image21.png"/><Relationship Id="rId11" Type="http://schemas.openxmlformats.org/officeDocument/2006/relationships/image" Target="../media/image44.svg"/><Relationship Id="rId5" Type="http://schemas.openxmlformats.org/officeDocument/2006/relationships/image" Target="../media/image42.svg"/><Relationship Id="rId15" Type="http://schemas.openxmlformats.org/officeDocument/2006/relationships/image" Target="../media/image47.svg"/><Relationship Id="rId10"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37.emf"/><Relationship Id="rId14" Type="http://schemas.openxmlformats.org/officeDocument/2006/relationships/image" Target="../media/image46.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7.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6.png"/><Relationship Id="rId17" Type="http://schemas.openxmlformats.org/officeDocument/2006/relationships/image" Target="../media/image49.png"/><Relationship Id="rId2" Type="http://schemas.openxmlformats.org/officeDocument/2006/relationships/image" Target="../media/image41.png"/><Relationship Id="rId16" Type="http://schemas.openxmlformats.org/officeDocument/2006/relationships/image" Target="../media/image48.png"/><Relationship Id="rId1" Type="http://schemas.openxmlformats.org/officeDocument/2006/relationships/slideMaster" Target="../slideMasters/slideMaster2.xml"/><Relationship Id="rId6" Type="http://schemas.openxmlformats.org/officeDocument/2006/relationships/image" Target="../media/image44.svg"/><Relationship Id="rId11" Type="http://schemas.openxmlformats.org/officeDocument/2006/relationships/image" Target="../media/image45.png"/><Relationship Id="rId5" Type="http://schemas.openxmlformats.org/officeDocument/2006/relationships/image" Target="../media/image38.png"/><Relationship Id="rId15" Type="http://schemas.openxmlformats.org/officeDocument/2006/relationships/image" Target="../media/image35.png"/><Relationship Id="rId10" Type="http://schemas.openxmlformats.org/officeDocument/2006/relationships/image" Target="../media/image21.png"/><Relationship Id="rId4" Type="http://schemas.openxmlformats.org/officeDocument/2006/relationships/image" Target="../media/image37.emf"/><Relationship Id="rId9" Type="http://schemas.openxmlformats.org/officeDocument/2006/relationships/image" Target="../media/image42.svg"/><Relationship Id="rId14" Type="http://schemas.openxmlformats.org/officeDocument/2006/relationships/image" Target="../media/image43.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40.png"/><Relationship Id="rId7" Type="http://schemas.openxmlformats.org/officeDocument/2006/relationships/image" Target="../media/image37.emf"/><Relationship Id="rId12" Type="http://schemas.openxmlformats.org/officeDocument/2006/relationships/image" Target="../media/image39.svg"/><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21.png"/><Relationship Id="rId11" Type="http://schemas.openxmlformats.org/officeDocument/2006/relationships/image" Target="../media/image38.png"/><Relationship Id="rId5" Type="http://schemas.openxmlformats.org/officeDocument/2006/relationships/image" Target="../media/image24.svg"/><Relationship Id="rId15" Type="http://schemas.openxmlformats.org/officeDocument/2006/relationships/image" Target="../media/image35.png"/><Relationship Id="rId10" Type="http://schemas.openxmlformats.org/officeDocument/2006/relationships/image" Target="../media/image36.png"/><Relationship Id="rId4" Type="http://schemas.openxmlformats.org/officeDocument/2006/relationships/image" Target="../media/image23.png"/><Relationship Id="rId9" Type="http://schemas.openxmlformats.org/officeDocument/2006/relationships/image" Target="../media/image45.png"/><Relationship Id="rId14" Type="http://schemas.openxmlformats.org/officeDocument/2006/relationships/image" Target="../media/image49.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37.emf"/><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36.png"/><Relationship Id="rId11" Type="http://schemas.openxmlformats.org/officeDocument/2006/relationships/image" Target="../media/image45.png"/><Relationship Id="rId5" Type="http://schemas.openxmlformats.org/officeDocument/2006/relationships/image" Target="../media/image21.png"/><Relationship Id="rId10" Type="http://schemas.openxmlformats.org/officeDocument/2006/relationships/image" Target="../media/image40.png"/><Relationship Id="rId4" Type="http://schemas.openxmlformats.org/officeDocument/2006/relationships/image" Target="../media/image42.svg"/><Relationship Id="rId9" Type="http://schemas.openxmlformats.org/officeDocument/2006/relationships/image" Target="../media/image44.sv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6.png"/><Relationship Id="rId3" Type="http://schemas.openxmlformats.org/officeDocument/2006/relationships/image" Target="../media/image49.png"/><Relationship Id="rId7" Type="http://schemas.openxmlformats.org/officeDocument/2006/relationships/image" Target="../media/image40.png"/><Relationship Id="rId12" Type="http://schemas.openxmlformats.org/officeDocument/2006/relationships/image" Target="../media/image21.png"/><Relationship Id="rId2" Type="http://schemas.openxmlformats.org/officeDocument/2006/relationships/image" Target="../media/image41.png"/><Relationship Id="rId16" Type="http://schemas.openxmlformats.org/officeDocument/2006/relationships/image" Target="../media/image44.svg"/><Relationship Id="rId1" Type="http://schemas.openxmlformats.org/officeDocument/2006/relationships/slideMaster" Target="../slideMasters/slideMaster2.xml"/><Relationship Id="rId6" Type="http://schemas.openxmlformats.org/officeDocument/2006/relationships/image" Target="../media/image35.png"/><Relationship Id="rId11" Type="http://schemas.openxmlformats.org/officeDocument/2006/relationships/image" Target="../media/image42.svg"/><Relationship Id="rId5" Type="http://schemas.openxmlformats.org/officeDocument/2006/relationships/image" Target="../media/image48.png"/><Relationship Id="rId15" Type="http://schemas.openxmlformats.org/officeDocument/2006/relationships/image" Target="../media/image38.png"/><Relationship Id="rId10" Type="http://schemas.openxmlformats.org/officeDocument/2006/relationships/image" Target="../media/image23.png"/><Relationship Id="rId4" Type="http://schemas.openxmlformats.org/officeDocument/2006/relationships/image" Target="../media/image43.png"/><Relationship Id="rId9" Type="http://schemas.openxmlformats.org/officeDocument/2006/relationships/image" Target="../media/image47.svg"/><Relationship Id="rId14" Type="http://schemas.openxmlformats.org/officeDocument/2006/relationships/image" Target="../media/image37.emf"/></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37.emf"/><Relationship Id="rId13" Type="http://schemas.openxmlformats.org/officeDocument/2006/relationships/image" Target="../media/image50.svg"/><Relationship Id="rId3" Type="http://schemas.openxmlformats.org/officeDocument/2006/relationships/image" Target="../media/image49.png"/><Relationship Id="rId7" Type="http://schemas.openxmlformats.org/officeDocument/2006/relationships/image" Target="../media/image36.png"/><Relationship Id="rId12" Type="http://schemas.openxmlformats.org/officeDocument/2006/relationships/image" Target="../media/image46.png"/><Relationship Id="rId2" Type="http://schemas.openxmlformats.org/officeDocument/2006/relationships/image" Target="../media/image41.png"/><Relationship Id="rId16" Type="http://schemas.openxmlformats.org/officeDocument/2006/relationships/image" Target="../media/image45.png"/><Relationship Id="rId1" Type="http://schemas.openxmlformats.org/officeDocument/2006/relationships/slideMaster" Target="../slideMasters/slideMaster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48.png"/><Relationship Id="rId15" Type="http://schemas.openxmlformats.org/officeDocument/2006/relationships/image" Target="../media/image24.svg"/><Relationship Id="rId10" Type="http://schemas.openxmlformats.org/officeDocument/2006/relationships/image" Target="../media/image39.svg"/><Relationship Id="rId4" Type="http://schemas.openxmlformats.org/officeDocument/2006/relationships/image" Target="../media/image43.png"/><Relationship Id="rId9" Type="http://schemas.openxmlformats.org/officeDocument/2006/relationships/image" Target="../media/image38.png"/><Relationship Id="rId14" Type="http://schemas.openxmlformats.org/officeDocument/2006/relationships/image" Target="../media/image2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tretch>
            <a:fillRect/>
          </a:stretch>
        </p:blipFill>
        <p:spPr>
          <a:xfrm>
            <a:off x="97041" y="6173954"/>
            <a:ext cx="3624056"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1762166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477293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8CF22-C7CA-7648-B8C8-06E425EE5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BF3293-15F8-5048-ACB2-E3E21BA3F5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EC6B95-49EE-114E-8186-CBFCCD5F5089}"/>
              </a:ext>
            </a:extLst>
          </p:cNvPr>
          <p:cNvSpPr>
            <a:spLocks noGrp="1"/>
          </p:cNvSpPr>
          <p:nvPr>
            <p:ph type="dt" sz="half" idx="10"/>
          </p:nvPr>
        </p:nvSpPr>
        <p:spPr/>
        <p:txBody>
          <a:bodyPr/>
          <a:lstStyle/>
          <a:p>
            <a:fld id="{ECFACC7A-0FFB-4944-A41E-1BCEBF78ECE6}" type="datetimeFigureOut">
              <a:rPr lang="en-US" smtClean="0"/>
              <a:t>10/25/2023</a:t>
            </a:fld>
            <a:endParaRPr lang="en-US"/>
          </a:p>
        </p:txBody>
      </p:sp>
      <p:sp>
        <p:nvSpPr>
          <p:cNvPr id="5" name="Footer Placeholder 4">
            <a:extLst>
              <a:ext uri="{FF2B5EF4-FFF2-40B4-BE49-F238E27FC236}">
                <a16:creationId xmlns:a16="http://schemas.microsoft.com/office/drawing/2014/main" id="{2647B053-9DEE-DD4F-B411-0373697AD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62CC8-E9D2-7246-9B67-8E4E87A17CD7}"/>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3550193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D5771-C343-9E4A-B890-892F7DA91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4BF61B-149C-AF4C-B423-BF9862C90C3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AAF17-225E-554F-80F3-FE7EDC53616C}"/>
              </a:ext>
            </a:extLst>
          </p:cNvPr>
          <p:cNvSpPr>
            <a:spLocks noGrp="1"/>
          </p:cNvSpPr>
          <p:nvPr>
            <p:ph type="dt" sz="half" idx="10"/>
          </p:nvPr>
        </p:nvSpPr>
        <p:spPr/>
        <p:txBody>
          <a:bodyPr/>
          <a:lstStyle/>
          <a:p>
            <a:fld id="{ECFACC7A-0FFB-4944-A41E-1BCEBF78ECE6}" type="datetimeFigureOut">
              <a:rPr lang="en-US" smtClean="0"/>
              <a:t>10/25/2023</a:t>
            </a:fld>
            <a:endParaRPr lang="en-US"/>
          </a:p>
        </p:txBody>
      </p:sp>
      <p:sp>
        <p:nvSpPr>
          <p:cNvPr id="5" name="Footer Placeholder 4">
            <a:extLst>
              <a:ext uri="{FF2B5EF4-FFF2-40B4-BE49-F238E27FC236}">
                <a16:creationId xmlns:a16="http://schemas.microsoft.com/office/drawing/2014/main" id="{5A802D62-49F0-CC4D-B93F-9C650D74D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E7884B-F7E6-1647-B3D4-329910DC8F8A}"/>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37851201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46C1E-3750-A74D-B309-4E48E4A4A4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64C4D8-F241-C446-9CB1-DACCAF32FE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E0DF547-81E7-B740-98C2-C98DAE784020}"/>
              </a:ext>
            </a:extLst>
          </p:cNvPr>
          <p:cNvSpPr>
            <a:spLocks noGrp="1"/>
          </p:cNvSpPr>
          <p:nvPr>
            <p:ph type="dt" sz="half" idx="10"/>
          </p:nvPr>
        </p:nvSpPr>
        <p:spPr/>
        <p:txBody>
          <a:bodyPr/>
          <a:lstStyle/>
          <a:p>
            <a:fld id="{ECFACC7A-0FFB-4944-A41E-1BCEBF78ECE6}" type="datetimeFigureOut">
              <a:rPr lang="en-US" smtClean="0"/>
              <a:t>10/25/2023</a:t>
            </a:fld>
            <a:endParaRPr lang="en-US"/>
          </a:p>
        </p:txBody>
      </p:sp>
      <p:sp>
        <p:nvSpPr>
          <p:cNvPr id="5" name="Footer Placeholder 4">
            <a:extLst>
              <a:ext uri="{FF2B5EF4-FFF2-40B4-BE49-F238E27FC236}">
                <a16:creationId xmlns:a16="http://schemas.microsoft.com/office/drawing/2014/main" id="{E358AD26-69FB-9343-B619-F9725966A5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AFC51B-0128-9C41-8EBF-49D6C9F64A70}"/>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9761467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1B920-1138-3A4E-917F-ED3ADE3828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BF57C0-22E1-D946-813C-7379B724841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2BC58C-D22D-3144-83DD-978A77F0BBF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E1BC8F-8666-4E41-B708-A0BD628D26B8}"/>
              </a:ext>
            </a:extLst>
          </p:cNvPr>
          <p:cNvSpPr>
            <a:spLocks noGrp="1"/>
          </p:cNvSpPr>
          <p:nvPr>
            <p:ph type="dt" sz="half" idx="10"/>
          </p:nvPr>
        </p:nvSpPr>
        <p:spPr/>
        <p:txBody>
          <a:bodyPr/>
          <a:lstStyle/>
          <a:p>
            <a:fld id="{ECFACC7A-0FFB-4944-A41E-1BCEBF78ECE6}" type="datetimeFigureOut">
              <a:rPr lang="en-US" smtClean="0"/>
              <a:t>10/25/2023</a:t>
            </a:fld>
            <a:endParaRPr lang="en-US"/>
          </a:p>
        </p:txBody>
      </p:sp>
      <p:sp>
        <p:nvSpPr>
          <p:cNvPr id="6" name="Footer Placeholder 5">
            <a:extLst>
              <a:ext uri="{FF2B5EF4-FFF2-40B4-BE49-F238E27FC236}">
                <a16:creationId xmlns:a16="http://schemas.microsoft.com/office/drawing/2014/main" id="{C1C63B16-6BFC-344F-9CAE-4C2B4875FA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145916-3AE2-264C-824F-BBEAFA7F0F89}"/>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42624472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204FE-BC39-2845-A221-51D78D35B0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ECB7B-220D-9F44-8F74-57C6F4BDA6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49B8DA-FF78-FB4A-B9F8-E5E6E04FE09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83DF94-D658-C847-9497-09337AE73E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C8DC7C9-2BD0-C843-8947-7D63B17EF7C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9EE8C5-81C1-6C49-8291-96CBAB0937C1}"/>
              </a:ext>
            </a:extLst>
          </p:cNvPr>
          <p:cNvSpPr>
            <a:spLocks noGrp="1"/>
          </p:cNvSpPr>
          <p:nvPr>
            <p:ph type="dt" sz="half" idx="10"/>
          </p:nvPr>
        </p:nvSpPr>
        <p:spPr/>
        <p:txBody>
          <a:bodyPr/>
          <a:lstStyle/>
          <a:p>
            <a:fld id="{ECFACC7A-0FFB-4944-A41E-1BCEBF78ECE6}" type="datetimeFigureOut">
              <a:rPr lang="en-US" smtClean="0"/>
              <a:t>10/25/2023</a:t>
            </a:fld>
            <a:endParaRPr lang="en-US"/>
          </a:p>
        </p:txBody>
      </p:sp>
      <p:sp>
        <p:nvSpPr>
          <p:cNvPr id="8" name="Footer Placeholder 7">
            <a:extLst>
              <a:ext uri="{FF2B5EF4-FFF2-40B4-BE49-F238E27FC236}">
                <a16:creationId xmlns:a16="http://schemas.microsoft.com/office/drawing/2014/main" id="{2961A0F3-B933-CA44-8DD3-5E8425A9EF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5936A7-BFC4-C448-B141-CEAF33CA8C97}"/>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1608028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C4E82-E196-FE4D-8DA0-644C9F7FDD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1B922C-9F14-8A4A-9AE1-AD23EB9EB300}"/>
              </a:ext>
            </a:extLst>
          </p:cNvPr>
          <p:cNvSpPr>
            <a:spLocks noGrp="1"/>
          </p:cNvSpPr>
          <p:nvPr>
            <p:ph type="dt" sz="half" idx="10"/>
          </p:nvPr>
        </p:nvSpPr>
        <p:spPr/>
        <p:txBody>
          <a:bodyPr/>
          <a:lstStyle/>
          <a:p>
            <a:fld id="{ECFACC7A-0FFB-4944-A41E-1BCEBF78ECE6}" type="datetimeFigureOut">
              <a:rPr lang="en-US" smtClean="0"/>
              <a:t>10/25/2023</a:t>
            </a:fld>
            <a:endParaRPr lang="en-US"/>
          </a:p>
        </p:txBody>
      </p:sp>
      <p:sp>
        <p:nvSpPr>
          <p:cNvPr id="4" name="Footer Placeholder 3">
            <a:extLst>
              <a:ext uri="{FF2B5EF4-FFF2-40B4-BE49-F238E27FC236}">
                <a16:creationId xmlns:a16="http://schemas.microsoft.com/office/drawing/2014/main" id="{C03B4D9E-47AF-E24F-B367-CE89009B4C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4305F3-B087-3A40-BD4E-E86C5CCB4D4B}"/>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8335997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47E45B-EB97-1244-84A7-812AC3E8154A}"/>
              </a:ext>
            </a:extLst>
          </p:cNvPr>
          <p:cNvSpPr>
            <a:spLocks noGrp="1"/>
          </p:cNvSpPr>
          <p:nvPr>
            <p:ph type="dt" sz="half" idx="10"/>
          </p:nvPr>
        </p:nvSpPr>
        <p:spPr/>
        <p:txBody>
          <a:bodyPr/>
          <a:lstStyle/>
          <a:p>
            <a:fld id="{ECFACC7A-0FFB-4944-A41E-1BCEBF78ECE6}" type="datetimeFigureOut">
              <a:rPr lang="en-US" smtClean="0"/>
              <a:t>10/25/2023</a:t>
            </a:fld>
            <a:endParaRPr lang="en-US"/>
          </a:p>
        </p:txBody>
      </p:sp>
      <p:sp>
        <p:nvSpPr>
          <p:cNvPr id="3" name="Footer Placeholder 2">
            <a:extLst>
              <a:ext uri="{FF2B5EF4-FFF2-40B4-BE49-F238E27FC236}">
                <a16:creationId xmlns:a16="http://schemas.microsoft.com/office/drawing/2014/main" id="{25994E7B-34AA-4841-AE7C-FA70536200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A06378-808E-E04E-87AB-21E954C83D00}"/>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6252146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ENHANCE">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192852477"/>
              </p:ext>
            </p:extLst>
          </p:nvPr>
        </p:nvGraphicFramePr>
        <p:xfrm>
          <a:off x="0" y="0"/>
          <a:ext cx="12181116" cy="6867144"/>
        </p:xfrm>
        <a:graphic>
          <a:graphicData uri="http://schemas.openxmlformats.org/drawingml/2006/table">
            <a:tbl>
              <a:tblPr>
                <a:tableStyleId>{2D5ABB26-0587-4C30-8999-92F81FD0307C}</a:tableStyleId>
              </a:tblPr>
              <a:tblGrid>
                <a:gridCol w="640080">
                  <a:extLst>
                    <a:ext uri="{9D8B030D-6E8A-4147-A177-3AD203B41FA5}">
                      <a16:colId xmlns:a16="http://schemas.microsoft.com/office/drawing/2014/main" val="2750378661"/>
                    </a:ext>
                  </a:extLst>
                </a:gridCol>
                <a:gridCol w="640080">
                  <a:extLst>
                    <a:ext uri="{9D8B030D-6E8A-4147-A177-3AD203B41FA5}">
                      <a16:colId xmlns:a16="http://schemas.microsoft.com/office/drawing/2014/main" val="1720634993"/>
                    </a:ext>
                  </a:extLst>
                </a:gridCol>
                <a:gridCol w="1771426">
                  <a:extLst>
                    <a:ext uri="{9D8B030D-6E8A-4147-A177-3AD203B41FA5}">
                      <a16:colId xmlns:a16="http://schemas.microsoft.com/office/drawing/2014/main" val="1363387475"/>
                    </a:ext>
                  </a:extLst>
                </a:gridCol>
                <a:gridCol w="1825906">
                  <a:extLst>
                    <a:ext uri="{9D8B030D-6E8A-4147-A177-3AD203B41FA5}">
                      <a16:colId xmlns:a16="http://schemas.microsoft.com/office/drawing/2014/main" val="1222386896"/>
                    </a:ext>
                  </a:extLst>
                </a:gridCol>
                <a:gridCol w="1825906">
                  <a:extLst>
                    <a:ext uri="{9D8B030D-6E8A-4147-A177-3AD203B41FA5}">
                      <a16:colId xmlns:a16="http://schemas.microsoft.com/office/drawing/2014/main" val="3006897056"/>
                    </a:ext>
                  </a:extLst>
                </a:gridCol>
                <a:gridCol w="1825906">
                  <a:extLst>
                    <a:ext uri="{9D8B030D-6E8A-4147-A177-3AD203B41FA5}">
                      <a16:colId xmlns:a16="http://schemas.microsoft.com/office/drawing/2014/main" val="1639233194"/>
                    </a:ext>
                  </a:extLst>
                </a:gridCol>
                <a:gridCol w="1825906">
                  <a:extLst>
                    <a:ext uri="{9D8B030D-6E8A-4147-A177-3AD203B41FA5}">
                      <a16:colId xmlns:a16="http://schemas.microsoft.com/office/drawing/2014/main" val="897606555"/>
                    </a:ext>
                  </a:extLst>
                </a:gridCol>
                <a:gridCol w="1825906">
                  <a:extLst>
                    <a:ext uri="{9D8B030D-6E8A-4147-A177-3AD203B41FA5}">
                      <a16:colId xmlns:a16="http://schemas.microsoft.com/office/drawing/2014/main" val="1714857302"/>
                    </a:ext>
                  </a:extLst>
                </a:gridCol>
              </a:tblGrid>
              <a:tr h="795528">
                <a:tc rowSpan="2">
                  <a:txBody>
                    <a:bodyPr/>
                    <a:lstStyle/>
                    <a:p>
                      <a:pPr algn="ctr"/>
                      <a:r>
                        <a:rPr lang="en-US"/>
                        <a:t>Component 1 </a:t>
                      </a:r>
                      <a:r>
                        <a:rPr lang="en-US" sz="1400" spc="-100" baseline="0">
                          <a:solidFill>
                            <a:schemeClr val="tx2"/>
                          </a:solidFill>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2"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bg1"/>
                          </a:solidFill>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r>
                        <a:rPr lang="en-US"/>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tc>
                  <a:txBody>
                    <a:bodyPr/>
                    <a:lstStyle/>
                    <a:p>
                      <a:pPr algn="ctr"/>
                      <a:r>
                        <a:rPr lang="en-US"/>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solidFill>
                            <a:schemeClr val="bg1"/>
                          </a:solidFill>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758986038"/>
                  </a:ext>
                </a:extLst>
              </a:tr>
              <a:tr h="1591056">
                <a:tc rowSpan="3">
                  <a:txBody>
                    <a:bodyPr/>
                    <a:lstStyle/>
                    <a:p>
                      <a:pPr algn="ctr"/>
                      <a:r>
                        <a:rPr lang="en-US"/>
                        <a:t>Component 2</a:t>
                      </a:r>
                    </a:p>
                    <a:p>
                      <a:pPr algn="ctr"/>
                      <a:r>
                        <a:rPr lang="en-US" sz="1400">
                          <a:solidFill>
                            <a:schemeClr val="tx2"/>
                          </a:solidFill>
                        </a:rPr>
                        <a:t>Design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208582"/>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Brace 1">
            <a:extLst>
              <a:ext uri="{FF2B5EF4-FFF2-40B4-BE49-F238E27FC236}">
                <a16:creationId xmlns:a16="http://schemas.microsoft.com/office/drawing/2014/main" id="{E83E41FC-5194-5E47-9ABA-3C46439F1798}"/>
              </a:ext>
            </a:extLst>
          </p:cNvPr>
          <p:cNvSpPr/>
          <p:nvPr userDrawn="1"/>
        </p:nvSpPr>
        <p:spPr>
          <a:xfrm>
            <a:off x="8410352" y="1679945"/>
            <a:ext cx="265814" cy="4549903"/>
          </a:xfrm>
          <a:prstGeom prst="rightBrace">
            <a:avLst>
              <a:gd name="adj1" fmla="val 159477"/>
              <a:gd name="adj2" fmla="val 59815"/>
            </a:avLst>
          </a:prstGeom>
          <a:ln w="57150">
            <a:solidFill>
              <a:schemeClr val="accent6">
                <a:lumMod val="50000"/>
              </a:schemeClr>
            </a:solidFill>
          </a:ln>
          <a:effectLst>
            <a:glow rad="25400">
              <a:srgbClr val="00B050"/>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1B894AD9-D5F2-C355-F7C0-2BEC0B870503}"/>
              </a:ext>
            </a:extLst>
          </p:cNvPr>
          <p:cNvPicPr>
            <a:picLocks noChangeAspect="1"/>
          </p:cNvPicPr>
          <p:nvPr userDrawn="1"/>
        </p:nvPicPr>
        <p:blipFill>
          <a:blip r:embed="rId2"/>
          <a:stretch>
            <a:fillRect/>
          </a:stretch>
        </p:blipFill>
        <p:spPr>
          <a:xfrm>
            <a:off x="9430076" y="5097331"/>
            <a:ext cx="756654" cy="621253"/>
          </a:xfrm>
          <a:prstGeom prst="rect">
            <a:avLst/>
          </a:prstGeom>
        </p:spPr>
      </p:pic>
      <p:sp>
        <p:nvSpPr>
          <p:cNvPr id="8" name="TextBox 7">
            <a:extLst>
              <a:ext uri="{FF2B5EF4-FFF2-40B4-BE49-F238E27FC236}">
                <a16:creationId xmlns:a16="http://schemas.microsoft.com/office/drawing/2014/main" id="{7DC4C58E-6F8F-4183-152B-2DF64C5781ED}"/>
              </a:ext>
            </a:extLst>
          </p:cNvPr>
          <p:cNvSpPr txBox="1"/>
          <p:nvPr userDrawn="1"/>
        </p:nvSpPr>
        <p:spPr>
          <a:xfrm>
            <a:off x="2349795" y="212650"/>
            <a:ext cx="680484" cy="369332"/>
          </a:xfrm>
          <a:prstGeom prst="rect">
            <a:avLst/>
          </a:prstGeom>
          <a:noFill/>
        </p:spPr>
        <p:txBody>
          <a:bodyPr wrap="square" rIns="0" rtlCol="0">
            <a:spAutoFit/>
          </a:bodyPr>
          <a:lstStyle/>
          <a:p>
            <a:pPr algn="r"/>
            <a:r>
              <a:rPr lang="en-US"/>
              <a:t>T-Ci3T</a:t>
            </a:r>
          </a:p>
        </p:txBody>
      </p:sp>
      <p:sp>
        <p:nvSpPr>
          <p:cNvPr id="9" name="TextBox 8">
            <a:extLst>
              <a:ext uri="{FF2B5EF4-FFF2-40B4-BE49-F238E27FC236}">
                <a16:creationId xmlns:a16="http://schemas.microsoft.com/office/drawing/2014/main" id="{BFE87645-7167-8126-2017-C133D3C4B432}"/>
              </a:ext>
            </a:extLst>
          </p:cNvPr>
          <p:cNvSpPr txBox="1"/>
          <p:nvPr userDrawn="1"/>
        </p:nvSpPr>
        <p:spPr>
          <a:xfrm>
            <a:off x="2200940" y="946227"/>
            <a:ext cx="829339" cy="541046"/>
          </a:xfrm>
          <a:prstGeom prst="rect">
            <a:avLst/>
          </a:prstGeom>
          <a:noFill/>
        </p:spPr>
        <p:txBody>
          <a:bodyPr wrap="square" rIns="0" rtlCol="0" anchor="ctr">
            <a:spAutoFit/>
          </a:bodyPr>
          <a:lstStyle/>
          <a:p>
            <a:pPr algn="r">
              <a:lnSpc>
                <a:spcPct val="80000"/>
              </a:lnSpc>
            </a:pPr>
            <a:r>
              <a:rPr lang="en-US"/>
              <a:t>Waitlist Control</a:t>
            </a:r>
          </a:p>
        </p:txBody>
      </p:sp>
      <p:sp>
        <p:nvSpPr>
          <p:cNvPr id="10" name="TextBox 9">
            <a:extLst>
              <a:ext uri="{FF2B5EF4-FFF2-40B4-BE49-F238E27FC236}">
                <a16:creationId xmlns:a16="http://schemas.microsoft.com/office/drawing/2014/main" id="{A2D1466E-770D-1C45-2ADD-14862811294C}"/>
              </a:ext>
            </a:extLst>
          </p:cNvPr>
          <p:cNvSpPr txBox="1"/>
          <p:nvPr userDrawn="1"/>
        </p:nvSpPr>
        <p:spPr>
          <a:xfrm>
            <a:off x="606055" y="1085319"/>
            <a:ext cx="1573620" cy="541046"/>
          </a:xfrm>
          <a:prstGeom prst="rect">
            <a:avLst/>
          </a:prstGeom>
          <a:noFill/>
        </p:spPr>
        <p:txBody>
          <a:bodyPr wrap="square" rtlCol="0">
            <a:spAutoFit/>
          </a:bodyPr>
          <a:lstStyle/>
          <a:p>
            <a:pPr algn="ctr">
              <a:lnSpc>
                <a:spcPct val="80000"/>
              </a:lnSpc>
            </a:pPr>
            <a:r>
              <a:rPr lang="en-US"/>
              <a:t>21 Elementary Schools</a:t>
            </a:r>
          </a:p>
        </p:txBody>
      </p:sp>
      <p:sp>
        <p:nvSpPr>
          <p:cNvPr id="11" name="Left-Up Arrow 10">
            <a:extLst>
              <a:ext uri="{FF2B5EF4-FFF2-40B4-BE49-F238E27FC236}">
                <a16:creationId xmlns:a16="http://schemas.microsoft.com/office/drawing/2014/main" id="{4FD160E0-D1DC-DE2F-51E6-3EA68C0D811F}"/>
              </a:ext>
            </a:extLst>
          </p:cNvPr>
          <p:cNvSpPr/>
          <p:nvPr userDrawn="1"/>
        </p:nvSpPr>
        <p:spPr>
          <a:xfrm rot="8100000">
            <a:off x="1868807" y="443673"/>
            <a:ext cx="640080" cy="635683"/>
          </a:xfrm>
          <a:prstGeom prst="leftUpArrow">
            <a:avLst>
              <a:gd name="adj1" fmla="val 9090"/>
              <a:gd name="adj2" fmla="val 13068"/>
              <a:gd name="adj3" fmla="val 32071"/>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A24A976-074B-170D-DD73-2C5EC45F8BDB}"/>
              </a:ext>
            </a:extLst>
          </p:cNvPr>
          <p:cNvGrpSpPr/>
          <p:nvPr userDrawn="1"/>
        </p:nvGrpSpPr>
        <p:grpSpPr>
          <a:xfrm>
            <a:off x="673882" y="35126"/>
            <a:ext cx="1127878" cy="1119952"/>
            <a:chOff x="399144" y="-7136"/>
            <a:chExt cx="1127878" cy="1119952"/>
          </a:xfrm>
        </p:grpSpPr>
        <p:pic>
          <p:nvPicPr>
            <p:cNvPr id="13" name="Picture 12">
              <a:extLst>
                <a:ext uri="{FF2B5EF4-FFF2-40B4-BE49-F238E27FC236}">
                  <a16:creationId xmlns:a16="http://schemas.microsoft.com/office/drawing/2014/main" id="{390D576D-52BE-81F7-952A-3AF6DB8B6BCC}"/>
                </a:ext>
              </a:extLst>
            </p:cNvPr>
            <p:cNvPicPr>
              <a:picLocks noChangeAspect="1"/>
            </p:cNvPicPr>
            <p:nvPr/>
          </p:nvPicPr>
          <p:blipFill>
            <a:blip r:embed="rId3"/>
            <a:stretch>
              <a:fillRect/>
            </a:stretch>
          </p:blipFill>
          <p:spPr>
            <a:xfrm>
              <a:off x="399144" y="-7136"/>
              <a:ext cx="225992" cy="225992"/>
            </a:xfrm>
            <a:prstGeom prst="rect">
              <a:avLst/>
            </a:prstGeom>
          </p:spPr>
        </p:pic>
        <p:pic>
          <p:nvPicPr>
            <p:cNvPr id="14" name="Picture 13">
              <a:extLst>
                <a:ext uri="{FF2B5EF4-FFF2-40B4-BE49-F238E27FC236}">
                  <a16:creationId xmlns:a16="http://schemas.microsoft.com/office/drawing/2014/main" id="{FED19CD4-B754-642B-CFE8-390B9F9E6D1C}"/>
                </a:ext>
              </a:extLst>
            </p:cNvPr>
            <p:cNvPicPr>
              <a:picLocks noChangeAspect="1"/>
            </p:cNvPicPr>
            <p:nvPr/>
          </p:nvPicPr>
          <p:blipFill>
            <a:blip r:embed="rId3"/>
            <a:stretch>
              <a:fillRect/>
            </a:stretch>
          </p:blipFill>
          <p:spPr>
            <a:xfrm>
              <a:off x="837105" y="209648"/>
              <a:ext cx="225992" cy="225992"/>
            </a:xfrm>
            <a:prstGeom prst="rect">
              <a:avLst/>
            </a:prstGeom>
          </p:spPr>
        </p:pic>
        <p:pic>
          <p:nvPicPr>
            <p:cNvPr id="15" name="Picture 14">
              <a:extLst>
                <a:ext uri="{FF2B5EF4-FFF2-40B4-BE49-F238E27FC236}">
                  <a16:creationId xmlns:a16="http://schemas.microsoft.com/office/drawing/2014/main" id="{7D803439-26B1-A545-6EC7-B801B6F333D9}"/>
                </a:ext>
              </a:extLst>
            </p:cNvPr>
            <p:cNvPicPr>
              <a:picLocks noChangeAspect="1"/>
            </p:cNvPicPr>
            <p:nvPr/>
          </p:nvPicPr>
          <p:blipFill>
            <a:blip r:embed="rId3"/>
            <a:stretch>
              <a:fillRect/>
            </a:stretch>
          </p:blipFill>
          <p:spPr>
            <a:xfrm>
              <a:off x="1081691" y="238230"/>
              <a:ext cx="225992" cy="225992"/>
            </a:xfrm>
            <a:prstGeom prst="rect">
              <a:avLst/>
            </a:prstGeom>
          </p:spPr>
        </p:pic>
        <p:pic>
          <p:nvPicPr>
            <p:cNvPr id="16" name="Picture 15">
              <a:extLst>
                <a:ext uri="{FF2B5EF4-FFF2-40B4-BE49-F238E27FC236}">
                  <a16:creationId xmlns:a16="http://schemas.microsoft.com/office/drawing/2014/main" id="{B22C7D87-B6A9-9BF5-B984-83E1EC6442C2}"/>
                </a:ext>
              </a:extLst>
            </p:cNvPr>
            <p:cNvPicPr>
              <a:picLocks noChangeAspect="1"/>
            </p:cNvPicPr>
            <p:nvPr/>
          </p:nvPicPr>
          <p:blipFill>
            <a:blip r:embed="rId3"/>
            <a:stretch>
              <a:fillRect/>
            </a:stretch>
          </p:blipFill>
          <p:spPr>
            <a:xfrm>
              <a:off x="1063873" y="517466"/>
              <a:ext cx="225992" cy="225992"/>
            </a:xfrm>
            <a:prstGeom prst="rect">
              <a:avLst/>
            </a:prstGeom>
          </p:spPr>
        </p:pic>
        <p:pic>
          <p:nvPicPr>
            <p:cNvPr id="17" name="Picture 16">
              <a:extLst>
                <a:ext uri="{FF2B5EF4-FFF2-40B4-BE49-F238E27FC236}">
                  <a16:creationId xmlns:a16="http://schemas.microsoft.com/office/drawing/2014/main" id="{93F56411-1BBD-2A48-C77D-3CF1F34B94BB}"/>
                </a:ext>
              </a:extLst>
            </p:cNvPr>
            <p:cNvPicPr>
              <a:picLocks noChangeAspect="1"/>
            </p:cNvPicPr>
            <p:nvPr/>
          </p:nvPicPr>
          <p:blipFill>
            <a:blip r:embed="rId3"/>
            <a:stretch>
              <a:fillRect/>
            </a:stretch>
          </p:blipFill>
          <p:spPr>
            <a:xfrm>
              <a:off x="1166671" y="697618"/>
              <a:ext cx="225992" cy="225992"/>
            </a:xfrm>
            <a:prstGeom prst="rect">
              <a:avLst/>
            </a:prstGeom>
          </p:spPr>
        </p:pic>
        <p:pic>
          <p:nvPicPr>
            <p:cNvPr id="18" name="Picture 17">
              <a:extLst>
                <a:ext uri="{FF2B5EF4-FFF2-40B4-BE49-F238E27FC236}">
                  <a16:creationId xmlns:a16="http://schemas.microsoft.com/office/drawing/2014/main" id="{81B65154-E463-A643-EF76-C4B34B867091}"/>
                </a:ext>
              </a:extLst>
            </p:cNvPr>
            <p:cNvPicPr>
              <a:picLocks noChangeAspect="1"/>
            </p:cNvPicPr>
            <p:nvPr/>
          </p:nvPicPr>
          <p:blipFill>
            <a:blip r:embed="rId3"/>
            <a:stretch>
              <a:fillRect/>
            </a:stretch>
          </p:blipFill>
          <p:spPr>
            <a:xfrm>
              <a:off x="481707" y="200732"/>
              <a:ext cx="225992" cy="225992"/>
            </a:xfrm>
            <a:prstGeom prst="rect">
              <a:avLst/>
            </a:prstGeom>
          </p:spPr>
        </p:pic>
        <p:pic>
          <p:nvPicPr>
            <p:cNvPr id="19" name="Picture 18">
              <a:extLst>
                <a:ext uri="{FF2B5EF4-FFF2-40B4-BE49-F238E27FC236}">
                  <a16:creationId xmlns:a16="http://schemas.microsoft.com/office/drawing/2014/main" id="{FA405B5F-19D9-5AD0-BF7E-28798663DF9B}"/>
                </a:ext>
              </a:extLst>
            </p:cNvPr>
            <p:cNvPicPr>
              <a:picLocks noChangeAspect="1"/>
            </p:cNvPicPr>
            <p:nvPr/>
          </p:nvPicPr>
          <p:blipFill>
            <a:blip r:embed="rId3"/>
            <a:stretch>
              <a:fillRect/>
            </a:stretch>
          </p:blipFill>
          <p:spPr>
            <a:xfrm>
              <a:off x="679503" y="364444"/>
              <a:ext cx="225992" cy="225992"/>
            </a:xfrm>
            <a:prstGeom prst="rect">
              <a:avLst/>
            </a:prstGeom>
          </p:spPr>
        </p:pic>
        <p:pic>
          <p:nvPicPr>
            <p:cNvPr id="20" name="Picture 19">
              <a:extLst>
                <a:ext uri="{FF2B5EF4-FFF2-40B4-BE49-F238E27FC236}">
                  <a16:creationId xmlns:a16="http://schemas.microsoft.com/office/drawing/2014/main" id="{F2BE094C-9F1B-DD51-FECA-66B97C197033}"/>
                </a:ext>
              </a:extLst>
            </p:cNvPr>
            <p:cNvPicPr>
              <a:picLocks noChangeAspect="1"/>
            </p:cNvPicPr>
            <p:nvPr/>
          </p:nvPicPr>
          <p:blipFill>
            <a:blip r:embed="rId3"/>
            <a:stretch>
              <a:fillRect/>
            </a:stretch>
          </p:blipFill>
          <p:spPr>
            <a:xfrm>
              <a:off x="921943" y="411823"/>
              <a:ext cx="225992" cy="225992"/>
            </a:xfrm>
            <a:prstGeom prst="rect">
              <a:avLst/>
            </a:prstGeom>
          </p:spPr>
        </p:pic>
        <p:pic>
          <p:nvPicPr>
            <p:cNvPr id="21" name="Picture 20">
              <a:extLst>
                <a:ext uri="{FF2B5EF4-FFF2-40B4-BE49-F238E27FC236}">
                  <a16:creationId xmlns:a16="http://schemas.microsoft.com/office/drawing/2014/main" id="{D30BE2AA-F519-F1BB-BFB4-D2898998B01E}"/>
                </a:ext>
              </a:extLst>
            </p:cNvPr>
            <p:cNvPicPr>
              <a:picLocks noChangeAspect="1"/>
            </p:cNvPicPr>
            <p:nvPr/>
          </p:nvPicPr>
          <p:blipFill>
            <a:blip r:embed="rId3"/>
            <a:stretch>
              <a:fillRect/>
            </a:stretch>
          </p:blipFill>
          <p:spPr>
            <a:xfrm>
              <a:off x="1284468" y="489468"/>
              <a:ext cx="225992" cy="225992"/>
            </a:xfrm>
            <a:prstGeom prst="rect">
              <a:avLst/>
            </a:prstGeom>
          </p:spPr>
        </p:pic>
        <p:pic>
          <p:nvPicPr>
            <p:cNvPr id="22" name="Picture 21">
              <a:extLst>
                <a:ext uri="{FF2B5EF4-FFF2-40B4-BE49-F238E27FC236}">
                  <a16:creationId xmlns:a16="http://schemas.microsoft.com/office/drawing/2014/main" id="{709801FC-2560-32DA-02E1-1571867320CE}"/>
                </a:ext>
              </a:extLst>
            </p:cNvPr>
            <p:cNvPicPr>
              <a:picLocks noChangeAspect="1"/>
            </p:cNvPicPr>
            <p:nvPr/>
          </p:nvPicPr>
          <p:blipFill>
            <a:blip r:embed="rId3"/>
            <a:stretch>
              <a:fillRect/>
            </a:stretch>
          </p:blipFill>
          <p:spPr>
            <a:xfrm>
              <a:off x="1263246" y="855634"/>
              <a:ext cx="225992" cy="225992"/>
            </a:xfrm>
            <a:prstGeom prst="rect">
              <a:avLst/>
            </a:prstGeom>
          </p:spPr>
        </p:pic>
        <p:pic>
          <p:nvPicPr>
            <p:cNvPr id="23" name="Picture 22">
              <a:extLst>
                <a:ext uri="{FF2B5EF4-FFF2-40B4-BE49-F238E27FC236}">
                  <a16:creationId xmlns:a16="http://schemas.microsoft.com/office/drawing/2014/main" id="{D3253B4B-1F96-92C5-3710-512339ADC47D}"/>
                </a:ext>
              </a:extLst>
            </p:cNvPr>
            <p:cNvPicPr>
              <a:picLocks noChangeAspect="1"/>
            </p:cNvPicPr>
            <p:nvPr/>
          </p:nvPicPr>
          <p:blipFill>
            <a:blip r:embed="rId3"/>
            <a:stretch>
              <a:fillRect/>
            </a:stretch>
          </p:blipFill>
          <p:spPr>
            <a:xfrm>
              <a:off x="674280" y="10433"/>
              <a:ext cx="225992" cy="225992"/>
            </a:xfrm>
            <a:prstGeom prst="rect">
              <a:avLst/>
            </a:prstGeom>
          </p:spPr>
        </p:pic>
        <p:pic>
          <p:nvPicPr>
            <p:cNvPr id="24" name="Picture 23">
              <a:extLst>
                <a:ext uri="{FF2B5EF4-FFF2-40B4-BE49-F238E27FC236}">
                  <a16:creationId xmlns:a16="http://schemas.microsoft.com/office/drawing/2014/main" id="{FAA7243D-49C7-CE52-A968-B56C50B30CCA}"/>
                </a:ext>
              </a:extLst>
            </p:cNvPr>
            <p:cNvPicPr>
              <a:picLocks noChangeAspect="1"/>
            </p:cNvPicPr>
            <p:nvPr/>
          </p:nvPicPr>
          <p:blipFill>
            <a:blip r:embed="rId3"/>
            <a:stretch>
              <a:fillRect/>
            </a:stretch>
          </p:blipFill>
          <p:spPr>
            <a:xfrm>
              <a:off x="399144" y="840109"/>
              <a:ext cx="225992" cy="225992"/>
            </a:xfrm>
            <a:prstGeom prst="rect">
              <a:avLst/>
            </a:prstGeom>
          </p:spPr>
        </p:pic>
        <p:pic>
          <p:nvPicPr>
            <p:cNvPr id="25" name="Picture 24">
              <a:extLst>
                <a:ext uri="{FF2B5EF4-FFF2-40B4-BE49-F238E27FC236}">
                  <a16:creationId xmlns:a16="http://schemas.microsoft.com/office/drawing/2014/main" id="{1AD00CC2-8CA9-2D05-B785-315E2D20D3F7}"/>
                </a:ext>
              </a:extLst>
            </p:cNvPr>
            <p:cNvPicPr>
              <a:picLocks noChangeAspect="1"/>
            </p:cNvPicPr>
            <p:nvPr/>
          </p:nvPicPr>
          <p:blipFill>
            <a:blip r:embed="rId3"/>
            <a:stretch>
              <a:fillRect/>
            </a:stretch>
          </p:blipFill>
          <p:spPr>
            <a:xfrm>
              <a:off x="1301030" y="253738"/>
              <a:ext cx="225992" cy="225992"/>
            </a:xfrm>
            <a:prstGeom prst="rect">
              <a:avLst/>
            </a:prstGeom>
          </p:spPr>
        </p:pic>
        <p:pic>
          <p:nvPicPr>
            <p:cNvPr id="26" name="Picture 25">
              <a:extLst>
                <a:ext uri="{FF2B5EF4-FFF2-40B4-BE49-F238E27FC236}">
                  <a16:creationId xmlns:a16="http://schemas.microsoft.com/office/drawing/2014/main" id="{BB067F2D-E17E-59CD-0FF9-90124D198F05}"/>
                </a:ext>
              </a:extLst>
            </p:cNvPr>
            <p:cNvPicPr>
              <a:picLocks noChangeAspect="1"/>
            </p:cNvPicPr>
            <p:nvPr/>
          </p:nvPicPr>
          <p:blipFill>
            <a:blip r:embed="rId3"/>
            <a:stretch>
              <a:fillRect/>
            </a:stretch>
          </p:blipFill>
          <p:spPr>
            <a:xfrm>
              <a:off x="953995" y="-2955"/>
              <a:ext cx="225992" cy="225992"/>
            </a:xfrm>
            <a:prstGeom prst="rect">
              <a:avLst/>
            </a:prstGeom>
          </p:spPr>
        </p:pic>
        <p:pic>
          <p:nvPicPr>
            <p:cNvPr id="27" name="Picture 26">
              <a:extLst>
                <a:ext uri="{FF2B5EF4-FFF2-40B4-BE49-F238E27FC236}">
                  <a16:creationId xmlns:a16="http://schemas.microsoft.com/office/drawing/2014/main" id="{BCCAF6DE-5B0F-3157-772A-6F73750C321F}"/>
                </a:ext>
              </a:extLst>
            </p:cNvPr>
            <p:cNvPicPr>
              <a:picLocks noChangeAspect="1"/>
            </p:cNvPicPr>
            <p:nvPr/>
          </p:nvPicPr>
          <p:blipFill>
            <a:blip r:embed="rId3"/>
            <a:stretch>
              <a:fillRect/>
            </a:stretch>
          </p:blipFill>
          <p:spPr>
            <a:xfrm>
              <a:off x="1203287" y="34112"/>
              <a:ext cx="225992" cy="225992"/>
            </a:xfrm>
            <a:prstGeom prst="rect">
              <a:avLst/>
            </a:prstGeom>
          </p:spPr>
        </p:pic>
        <p:pic>
          <p:nvPicPr>
            <p:cNvPr id="28" name="Picture 27">
              <a:extLst>
                <a:ext uri="{FF2B5EF4-FFF2-40B4-BE49-F238E27FC236}">
                  <a16:creationId xmlns:a16="http://schemas.microsoft.com/office/drawing/2014/main" id="{45D7F9BF-E733-5B80-007D-A5064579E56A}"/>
                </a:ext>
              </a:extLst>
            </p:cNvPr>
            <p:cNvPicPr>
              <a:picLocks noChangeAspect="1"/>
            </p:cNvPicPr>
            <p:nvPr/>
          </p:nvPicPr>
          <p:blipFill>
            <a:blip r:embed="rId3"/>
            <a:stretch>
              <a:fillRect/>
            </a:stretch>
          </p:blipFill>
          <p:spPr>
            <a:xfrm>
              <a:off x="399144" y="426724"/>
              <a:ext cx="225992" cy="225992"/>
            </a:xfrm>
            <a:prstGeom prst="rect">
              <a:avLst/>
            </a:prstGeom>
          </p:spPr>
        </p:pic>
        <p:pic>
          <p:nvPicPr>
            <p:cNvPr id="29" name="Picture 28">
              <a:extLst>
                <a:ext uri="{FF2B5EF4-FFF2-40B4-BE49-F238E27FC236}">
                  <a16:creationId xmlns:a16="http://schemas.microsoft.com/office/drawing/2014/main" id="{BDC8807D-F0BA-1C39-F2BE-464D53E9A98A}"/>
                </a:ext>
              </a:extLst>
            </p:cNvPr>
            <p:cNvPicPr>
              <a:picLocks noChangeAspect="1"/>
            </p:cNvPicPr>
            <p:nvPr/>
          </p:nvPicPr>
          <p:blipFill>
            <a:blip r:embed="rId3"/>
            <a:stretch>
              <a:fillRect/>
            </a:stretch>
          </p:blipFill>
          <p:spPr>
            <a:xfrm>
              <a:off x="763513" y="574713"/>
              <a:ext cx="225992" cy="225992"/>
            </a:xfrm>
            <a:prstGeom prst="rect">
              <a:avLst/>
            </a:prstGeom>
          </p:spPr>
        </p:pic>
        <p:pic>
          <p:nvPicPr>
            <p:cNvPr id="30" name="Picture 29">
              <a:extLst>
                <a:ext uri="{FF2B5EF4-FFF2-40B4-BE49-F238E27FC236}">
                  <a16:creationId xmlns:a16="http://schemas.microsoft.com/office/drawing/2014/main" id="{636C1CB8-8A09-3AE9-8AE4-918FC95FD79B}"/>
                </a:ext>
              </a:extLst>
            </p:cNvPr>
            <p:cNvPicPr>
              <a:picLocks noChangeAspect="1"/>
            </p:cNvPicPr>
            <p:nvPr/>
          </p:nvPicPr>
          <p:blipFill>
            <a:blip r:embed="rId3"/>
            <a:stretch>
              <a:fillRect/>
            </a:stretch>
          </p:blipFill>
          <p:spPr>
            <a:xfrm>
              <a:off x="915913" y="727113"/>
              <a:ext cx="225992" cy="225992"/>
            </a:xfrm>
            <a:prstGeom prst="rect">
              <a:avLst/>
            </a:prstGeom>
          </p:spPr>
        </p:pic>
        <p:pic>
          <p:nvPicPr>
            <p:cNvPr id="31" name="Picture 30">
              <a:extLst>
                <a:ext uri="{FF2B5EF4-FFF2-40B4-BE49-F238E27FC236}">
                  <a16:creationId xmlns:a16="http://schemas.microsoft.com/office/drawing/2014/main" id="{77871BA3-21FC-4254-B6C0-1716192DE05C}"/>
                </a:ext>
              </a:extLst>
            </p:cNvPr>
            <p:cNvPicPr>
              <a:picLocks noChangeAspect="1"/>
            </p:cNvPicPr>
            <p:nvPr/>
          </p:nvPicPr>
          <p:blipFill>
            <a:blip r:embed="rId3"/>
            <a:stretch>
              <a:fillRect/>
            </a:stretch>
          </p:blipFill>
          <p:spPr>
            <a:xfrm>
              <a:off x="1026622" y="886824"/>
              <a:ext cx="225992" cy="225992"/>
            </a:xfrm>
            <a:prstGeom prst="rect">
              <a:avLst/>
            </a:prstGeom>
          </p:spPr>
        </p:pic>
        <p:pic>
          <p:nvPicPr>
            <p:cNvPr id="32" name="Picture 31">
              <a:extLst>
                <a:ext uri="{FF2B5EF4-FFF2-40B4-BE49-F238E27FC236}">
                  <a16:creationId xmlns:a16="http://schemas.microsoft.com/office/drawing/2014/main" id="{F93244E2-BBF5-117A-7827-E034522127D3}"/>
                </a:ext>
              </a:extLst>
            </p:cNvPr>
            <p:cNvPicPr>
              <a:picLocks noChangeAspect="1"/>
            </p:cNvPicPr>
            <p:nvPr/>
          </p:nvPicPr>
          <p:blipFill>
            <a:blip r:embed="rId3"/>
            <a:stretch>
              <a:fillRect/>
            </a:stretch>
          </p:blipFill>
          <p:spPr>
            <a:xfrm>
              <a:off x="529176" y="610565"/>
              <a:ext cx="225992" cy="225992"/>
            </a:xfrm>
            <a:prstGeom prst="rect">
              <a:avLst/>
            </a:prstGeom>
          </p:spPr>
        </p:pic>
        <p:pic>
          <p:nvPicPr>
            <p:cNvPr id="33" name="Picture 32">
              <a:extLst>
                <a:ext uri="{FF2B5EF4-FFF2-40B4-BE49-F238E27FC236}">
                  <a16:creationId xmlns:a16="http://schemas.microsoft.com/office/drawing/2014/main" id="{9CB0F9AE-41C2-45CC-CFC0-FEC6F245F4C5}"/>
                </a:ext>
              </a:extLst>
            </p:cNvPr>
            <p:cNvPicPr>
              <a:picLocks noChangeAspect="1"/>
            </p:cNvPicPr>
            <p:nvPr/>
          </p:nvPicPr>
          <p:blipFill>
            <a:blip r:embed="rId3"/>
            <a:stretch>
              <a:fillRect/>
            </a:stretch>
          </p:blipFill>
          <p:spPr>
            <a:xfrm>
              <a:off x="661759" y="799752"/>
              <a:ext cx="225992" cy="225992"/>
            </a:xfrm>
            <a:prstGeom prst="rect">
              <a:avLst/>
            </a:prstGeom>
          </p:spPr>
        </p:pic>
      </p:grpSp>
      <p:grpSp>
        <p:nvGrpSpPr>
          <p:cNvPr id="34" name="Group 33">
            <a:extLst>
              <a:ext uri="{FF2B5EF4-FFF2-40B4-BE49-F238E27FC236}">
                <a16:creationId xmlns:a16="http://schemas.microsoft.com/office/drawing/2014/main" id="{8F9C4C0B-7247-2A2A-5FC8-A0D2F63F716A}"/>
              </a:ext>
            </a:extLst>
          </p:cNvPr>
          <p:cNvGrpSpPr/>
          <p:nvPr userDrawn="1"/>
        </p:nvGrpSpPr>
        <p:grpSpPr>
          <a:xfrm>
            <a:off x="3048825" y="3897"/>
            <a:ext cx="764132" cy="796100"/>
            <a:chOff x="653646" y="-171674"/>
            <a:chExt cx="764132" cy="796100"/>
          </a:xfrm>
        </p:grpSpPr>
        <p:pic>
          <p:nvPicPr>
            <p:cNvPr id="35" name="Picture 34">
              <a:extLst>
                <a:ext uri="{FF2B5EF4-FFF2-40B4-BE49-F238E27FC236}">
                  <a16:creationId xmlns:a16="http://schemas.microsoft.com/office/drawing/2014/main" id="{05BD328F-146C-BA79-E047-DB9A0A9E8B36}"/>
                </a:ext>
              </a:extLst>
            </p:cNvPr>
            <p:cNvPicPr>
              <a:picLocks noChangeAspect="1"/>
            </p:cNvPicPr>
            <p:nvPr/>
          </p:nvPicPr>
          <p:blipFill>
            <a:blip r:embed="rId3"/>
            <a:stretch>
              <a:fillRect/>
            </a:stretch>
          </p:blipFill>
          <p:spPr>
            <a:xfrm>
              <a:off x="684705" y="57248"/>
              <a:ext cx="225992" cy="225992"/>
            </a:xfrm>
            <a:prstGeom prst="rect">
              <a:avLst/>
            </a:prstGeom>
          </p:spPr>
        </p:pic>
        <p:pic>
          <p:nvPicPr>
            <p:cNvPr id="36" name="Picture 35">
              <a:extLst>
                <a:ext uri="{FF2B5EF4-FFF2-40B4-BE49-F238E27FC236}">
                  <a16:creationId xmlns:a16="http://schemas.microsoft.com/office/drawing/2014/main" id="{6CFA3356-FFE0-0B15-BF9B-EDC545D717D1}"/>
                </a:ext>
              </a:extLst>
            </p:cNvPr>
            <p:cNvPicPr>
              <a:picLocks noChangeAspect="1"/>
            </p:cNvPicPr>
            <p:nvPr/>
          </p:nvPicPr>
          <p:blipFill>
            <a:blip r:embed="rId3"/>
            <a:stretch>
              <a:fillRect/>
            </a:stretch>
          </p:blipFill>
          <p:spPr>
            <a:xfrm>
              <a:off x="837105" y="209648"/>
              <a:ext cx="225992" cy="225992"/>
            </a:xfrm>
            <a:prstGeom prst="rect">
              <a:avLst/>
            </a:prstGeom>
          </p:spPr>
        </p:pic>
        <p:pic>
          <p:nvPicPr>
            <p:cNvPr id="37" name="Picture 36">
              <a:extLst>
                <a:ext uri="{FF2B5EF4-FFF2-40B4-BE49-F238E27FC236}">
                  <a16:creationId xmlns:a16="http://schemas.microsoft.com/office/drawing/2014/main" id="{65E5921D-E220-6D9E-E891-6986D50E5B48}"/>
                </a:ext>
              </a:extLst>
            </p:cNvPr>
            <p:cNvPicPr>
              <a:picLocks noChangeAspect="1"/>
            </p:cNvPicPr>
            <p:nvPr/>
          </p:nvPicPr>
          <p:blipFill>
            <a:blip r:embed="rId3"/>
            <a:stretch>
              <a:fillRect/>
            </a:stretch>
          </p:blipFill>
          <p:spPr>
            <a:xfrm>
              <a:off x="989505" y="362048"/>
              <a:ext cx="225992" cy="225992"/>
            </a:xfrm>
            <a:prstGeom prst="rect">
              <a:avLst/>
            </a:prstGeom>
          </p:spPr>
        </p:pic>
        <p:pic>
          <p:nvPicPr>
            <p:cNvPr id="38" name="Picture 37">
              <a:extLst>
                <a:ext uri="{FF2B5EF4-FFF2-40B4-BE49-F238E27FC236}">
                  <a16:creationId xmlns:a16="http://schemas.microsoft.com/office/drawing/2014/main" id="{51679532-FCDA-2383-AF90-8EFD62863365}"/>
                </a:ext>
              </a:extLst>
            </p:cNvPr>
            <p:cNvPicPr>
              <a:picLocks noChangeAspect="1"/>
            </p:cNvPicPr>
            <p:nvPr/>
          </p:nvPicPr>
          <p:blipFill>
            <a:blip r:embed="rId3"/>
            <a:stretch>
              <a:fillRect/>
            </a:stretch>
          </p:blipFill>
          <p:spPr>
            <a:xfrm>
              <a:off x="986644" y="-171674"/>
              <a:ext cx="225992" cy="225992"/>
            </a:xfrm>
            <a:prstGeom prst="rect">
              <a:avLst/>
            </a:prstGeom>
          </p:spPr>
        </p:pic>
        <p:pic>
          <p:nvPicPr>
            <p:cNvPr id="39" name="Picture 38">
              <a:extLst>
                <a:ext uri="{FF2B5EF4-FFF2-40B4-BE49-F238E27FC236}">
                  <a16:creationId xmlns:a16="http://schemas.microsoft.com/office/drawing/2014/main" id="{62722522-40C7-C20F-1EEA-77601D862B4F}"/>
                </a:ext>
              </a:extLst>
            </p:cNvPr>
            <p:cNvPicPr>
              <a:picLocks noChangeAspect="1"/>
            </p:cNvPicPr>
            <p:nvPr/>
          </p:nvPicPr>
          <p:blipFill>
            <a:blip r:embed="rId3"/>
            <a:stretch>
              <a:fillRect/>
            </a:stretch>
          </p:blipFill>
          <p:spPr>
            <a:xfrm>
              <a:off x="783277" y="398434"/>
              <a:ext cx="225992" cy="225992"/>
            </a:xfrm>
            <a:prstGeom prst="rect">
              <a:avLst/>
            </a:prstGeom>
          </p:spPr>
        </p:pic>
        <p:pic>
          <p:nvPicPr>
            <p:cNvPr id="40" name="Picture 39">
              <a:extLst>
                <a:ext uri="{FF2B5EF4-FFF2-40B4-BE49-F238E27FC236}">
                  <a16:creationId xmlns:a16="http://schemas.microsoft.com/office/drawing/2014/main" id="{E5E44431-FD85-B18E-2576-551D77F825A5}"/>
                </a:ext>
              </a:extLst>
            </p:cNvPr>
            <p:cNvPicPr>
              <a:picLocks noChangeAspect="1"/>
            </p:cNvPicPr>
            <p:nvPr/>
          </p:nvPicPr>
          <p:blipFill>
            <a:blip r:embed="rId3"/>
            <a:stretch>
              <a:fillRect/>
            </a:stretch>
          </p:blipFill>
          <p:spPr>
            <a:xfrm>
              <a:off x="653646" y="246034"/>
              <a:ext cx="225992" cy="225992"/>
            </a:xfrm>
            <a:prstGeom prst="rect">
              <a:avLst/>
            </a:prstGeom>
          </p:spPr>
        </p:pic>
        <p:pic>
          <p:nvPicPr>
            <p:cNvPr id="41" name="Picture 40">
              <a:extLst>
                <a:ext uri="{FF2B5EF4-FFF2-40B4-BE49-F238E27FC236}">
                  <a16:creationId xmlns:a16="http://schemas.microsoft.com/office/drawing/2014/main" id="{30E0989C-460D-D6F7-2397-9F45DA84C15B}"/>
                </a:ext>
              </a:extLst>
            </p:cNvPr>
            <p:cNvPicPr>
              <a:picLocks noChangeAspect="1"/>
            </p:cNvPicPr>
            <p:nvPr/>
          </p:nvPicPr>
          <p:blipFill>
            <a:blip r:embed="rId3"/>
            <a:stretch>
              <a:fillRect/>
            </a:stretch>
          </p:blipFill>
          <p:spPr>
            <a:xfrm>
              <a:off x="886986" y="18606"/>
              <a:ext cx="225992" cy="225992"/>
            </a:xfrm>
            <a:prstGeom prst="rect">
              <a:avLst/>
            </a:prstGeom>
          </p:spPr>
        </p:pic>
        <p:pic>
          <p:nvPicPr>
            <p:cNvPr id="42" name="Picture 41">
              <a:extLst>
                <a:ext uri="{FF2B5EF4-FFF2-40B4-BE49-F238E27FC236}">
                  <a16:creationId xmlns:a16="http://schemas.microsoft.com/office/drawing/2014/main" id="{7898866D-8A3D-1477-3C27-BAD38160028F}"/>
                </a:ext>
              </a:extLst>
            </p:cNvPr>
            <p:cNvPicPr>
              <a:picLocks noChangeAspect="1"/>
            </p:cNvPicPr>
            <p:nvPr/>
          </p:nvPicPr>
          <p:blipFill>
            <a:blip r:embed="rId3"/>
            <a:stretch>
              <a:fillRect/>
            </a:stretch>
          </p:blipFill>
          <p:spPr>
            <a:xfrm>
              <a:off x="1039386" y="171006"/>
              <a:ext cx="225992" cy="225992"/>
            </a:xfrm>
            <a:prstGeom prst="rect">
              <a:avLst/>
            </a:prstGeom>
          </p:spPr>
        </p:pic>
        <p:pic>
          <p:nvPicPr>
            <p:cNvPr id="43" name="Picture 42">
              <a:extLst>
                <a:ext uri="{FF2B5EF4-FFF2-40B4-BE49-F238E27FC236}">
                  <a16:creationId xmlns:a16="http://schemas.microsoft.com/office/drawing/2014/main" id="{3C5028E7-62FC-6EA1-2AD7-3B1E0FC7AC54}"/>
                </a:ext>
              </a:extLst>
            </p:cNvPr>
            <p:cNvPicPr>
              <a:picLocks noChangeAspect="1"/>
            </p:cNvPicPr>
            <p:nvPr/>
          </p:nvPicPr>
          <p:blipFill>
            <a:blip r:embed="rId3"/>
            <a:stretch>
              <a:fillRect/>
            </a:stretch>
          </p:blipFill>
          <p:spPr>
            <a:xfrm>
              <a:off x="1191786" y="323406"/>
              <a:ext cx="225992" cy="225992"/>
            </a:xfrm>
            <a:prstGeom prst="rect">
              <a:avLst/>
            </a:prstGeom>
          </p:spPr>
        </p:pic>
        <p:pic>
          <p:nvPicPr>
            <p:cNvPr id="44" name="Picture 43">
              <a:extLst>
                <a:ext uri="{FF2B5EF4-FFF2-40B4-BE49-F238E27FC236}">
                  <a16:creationId xmlns:a16="http://schemas.microsoft.com/office/drawing/2014/main" id="{20F74BA7-CF37-B25C-6E50-B6D8512CACE9}"/>
                </a:ext>
              </a:extLst>
            </p:cNvPr>
            <p:cNvPicPr>
              <a:picLocks noChangeAspect="1"/>
            </p:cNvPicPr>
            <p:nvPr/>
          </p:nvPicPr>
          <p:blipFill>
            <a:blip r:embed="rId3"/>
            <a:stretch>
              <a:fillRect/>
            </a:stretch>
          </p:blipFill>
          <p:spPr>
            <a:xfrm>
              <a:off x="777884" y="-143067"/>
              <a:ext cx="225992" cy="225992"/>
            </a:xfrm>
            <a:prstGeom prst="rect">
              <a:avLst/>
            </a:prstGeom>
          </p:spPr>
        </p:pic>
        <p:pic>
          <p:nvPicPr>
            <p:cNvPr id="45" name="Picture 44">
              <a:extLst>
                <a:ext uri="{FF2B5EF4-FFF2-40B4-BE49-F238E27FC236}">
                  <a16:creationId xmlns:a16="http://schemas.microsoft.com/office/drawing/2014/main" id="{25E6C2EB-D5EF-2FCC-C84C-244BA306963F}"/>
                </a:ext>
              </a:extLst>
            </p:cNvPr>
            <p:cNvPicPr>
              <a:picLocks noChangeAspect="1"/>
            </p:cNvPicPr>
            <p:nvPr/>
          </p:nvPicPr>
          <p:blipFill>
            <a:blip r:embed="rId3"/>
            <a:stretch>
              <a:fillRect/>
            </a:stretch>
          </p:blipFill>
          <p:spPr>
            <a:xfrm>
              <a:off x="1089267" y="-20036"/>
              <a:ext cx="225992" cy="225992"/>
            </a:xfrm>
            <a:prstGeom prst="rect">
              <a:avLst/>
            </a:prstGeom>
          </p:spPr>
        </p:pic>
      </p:grpSp>
      <p:grpSp>
        <p:nvGrpSpPr>
          <p:cNvPr id="46" name="Group 45">
            <a:extLst>
              <a:ext uri="{FF2B5EF4-FFF2-40B4-BE49-F238E27FC236}">
                <a16:creationId xmlns:a16="http://schemas.microsoft.com/office/drawing/2014/main" id="{20ABD407-91D7-5018-210B-0E7C1B635C89}"/>
              </a:ext>
            </a:extLst>
          </p:cNvPr>
          <p:cNvGrpSpPr/>
          <p:nvPr userDrawn="1"/>
        </p:nvGrpSpPr>
        <p:grpSpPr>
          <a:xfrm>
            <a:off x="6718797" y="814165"/>
            <a:ext cx="642518" cy="785717"/>
            <a:chOff x="628381" y="-159315"/>
            <a:chExt cx="642518" cy="785717"/>
          </a:xfrm>
        </p:grpSpPr>
        <p:pic>
          <p:nvPicPr>
            <p:cNvPr id="47" name="Picture 46">
              <a:extLst>
                <a:ext uri="{FF2B5EF4-FFF2-40B4-BE49-F238E27FC236}">
                  <a16:creationId xmlns:a16="http://schemas.microsoft.com/office/drawing/2014/main" id="{E63BBF66-C022-3CE1-01E9-E2C853A677BF}"/>
                </a:ext>
              </a:extLst>
            </p:cNvPr>
            <p:cNvPicPr>
              <a:picLocks noChangeAspect="1"/>
            </p:cNvPicPr>
            <p:nvPr/>
          </p:nvPicPr>
          <p:blipFill>
            <a:blip r:embed="rId3"/>
            <a:stretch>
              <a:fillRect/>
            </a:stretch>
          </p:blipFill>
          <p:spPr>
            <a:xfrm>
              <a:off x="684705" y="57248"/>
              <a:ext cx="225992" cy="225992"/>
            </a:xfrm>
            <a:prstGeom prst="rect">
              <a:avLst/>
            </a:prstGeom>
          </p:spPr>
        </p:pic>
        <p:pic>
          <p:nvPicPr>
            <p:cNvPr id="48" name="Picture 47">
              <a:extLst>
                <a:ext uri="{FF2B5EF4-FFF2-40B4-BE49-F238E27FC236}">
                  <a16:creationId xmlns:a16="http://schemas.microsoft.com/office/drawing/2014/main" id="{EE40A331-156C-CD3B-80FF-A5F795D01743}"/>
                </a:ext>
              </a:extLst>
            </p:cNvPr>
            <p:cNvPicPr>
              <a:picLocks noChangeAspect="1"/>
            </p:cNvPicPr>
            <p:nvPr/>
          </p:nvPicPr>
          <p:blipFill>
            <a:blip r:embed="rId3"/>
            <a:stretch>
              <a:fillRect/>
            </a:stretch>
          </p:blipFill>
          <p:spPr>
            <a:xfrm>
              <a:off x="837105" y="209648"/>
              <a:ext cx="225992" cy="225992"/>
            </a:xfrm>
            <a:prstGeom prst="rect">
              <a:avLst/>
            </a:prstGeom>
          </p:spPr>
        </p:pic>
        <p:pic>
          <p:nvPicPr>
            <p:cNvPr id="49" name="Picture 48">
              <a:extLst>
                <a:ext uri="{FF2B5EF4-FFF2-40B4-BE49-F238E27FC236}">
                  <a16:creationId xmlns:a16="http://schemas.microsoft.com/office/drawing/2014/main" id="{A68815A5-99D2-7E10-C520-027ED9F93E41}"/>
                </a:ext>
              </a:extLst>
            </p:cNvPr>
            <p:cNvPicPr>
              <a:picLocks noChangeAspect="1"/>
            </p:cNvPicPr>
            <p:nvPr/>
          </p:nvPicPr>
          <p:blipFill>
            <a:blip r:embed="rId3"/>
            <a:stretch>
              <a:fillRect/>
            </a:stretch>
          </p:blipFill>
          <p:spPr>
            <a:xfrm>
              <a:off x="989505" y="362048"/>
              <a:ext cx="225992" cy="225992"/>
            </a:xfrm>
            <a:prstGeom prst="rect">
              <a:avLst/>
            </a:prstGeom>
          </p:spPr>
        </p:pic>
        <p:pic>
          <p:nvPicPr>
            <p:cNvPr id="50" name="Picture 49">
              <a:extLst>
                <a:ext uri="{FF2B5EF4-FFF2-40B4-BE49-F238E27FC236}">
                  <a16:creationId xmlns:a16="http://schemas.microsoft.com/office/drawing/2014/main" id="{74170270-BB85-E291-5FE8-D786EE76F7E3}"/>
                </a:ext>
              </a:extLst>
            </p:cNvPr>
            <p:cNvPicPr>
              <a:picLocks noChangeAspect="1"/>
            </p:cNvPicPr>
            <p:nvPr/>
          </p:nvPicPr>
          <p:blipFill>
            <a:blip r:embed="rId3"/>
            <a:stretch>
              <a:fillRect/>
            </a:stretch>
          </p:blipFill>
          <p:spPr>
            <a:xfrm>
              <a:off x="837105" y="-159315"/>
              <a:ext cx="225992" cy="225992"/>
            </a:xfrm>
            <a:prstGeom prst="rect">
              <a:avLst/>
            </a:prstGeom>
          </p:spPr>
        </p:pic>
        <p:pic>
          <p:nvPicPr>
            <p:cNvPr id="51" name="Picture 50">
              <a:extLst>
                <a:ext uri="{FF2B5EF4-FFF2-40B4-BE49-F238E27FC236}">
                  <a16:creationId xmlns:a16="http://schemas.microsoft.com/office/drawing/2014/main" id="{5B18EC2E-667D-339C-4F5C-CD847B2E199D}"/>
                </a:ext>
              </a:extLst>
            </p:cNvPr>
            <p:cNvPicPr>
              <a:picLocks noChangeAspect="1"/>
            </p:cNvPicPr>
            <p:nvPr/>
          </p:nvPicPr>
          <p:blipFill>
            <a:blip r:embed="rId3"/>
            <a:stretch>
              <a:fillRect/>
            </a:stretch>
          </p:blipFill>
          <p:spPr>
            <a:xfrm>
              <a:off x="766278" y="400410"/>
              <a:ext cx="225992" cy="225992"/>
            </a:xfrm>
            <a:prstGeom prst="rect">
              <a:avLst/>
            </a:prstGeom>
          </p:spPr>
        </p:pic>
        <p:pic>
          <p:nvPicPr>
            <p:cNvPr id="52" name="Picture 51">
              <a:extLst>
                <a:ext uri="{FF2B5EF4-FFF2-40B4-BE49-F238E27FC236}">
                  <a16:creationId xmlns:a16="http://schemas.microsoft.com/office/drawing/2014/main" id="{1B4C1FE8-1D62-2FF0-0636-9C1ECBEB973A}"/>
                </a:ext>
              </a:extLst>
            </p:cNvPr>
            <p:cNvPicPr>
              <a:picLocks noChangeAspect="1"/>
            </p:cNvPicPr>
            <p:nvPr/>
          </p:nvPicPr>
          <p:blipFill>
            <a:blip r:embed="rId3"/>
            <a:stretch>
              <a:fillRect/>
            </a:stretch>
          </p:blipFill>
          <p:spPr>
            <a:xfrm>
              <a:off x="628558" y="249052"/>
              <a:ext cx="225992" cy="225992"/>
            </a:xfrm>
            <a:prstGeom prst="rect">
              <a:avLst/>
            </a:prstGeom>
          </p:spPr>
        </p:pic>
        <p:pic>
          <p:nvPicPr>
            <p:cNvPr id="53" name="Picture 52">
              <a:extLst>
                <a:ext uri="{FF2B5EF4-FFF2-40B4-BE49-F238E27FC236}">
                  <a16:creationId xmlns:a16="http://schemas.microsoft.com/office/drawing/2014/main" id="{8616873E-290C-A021-1E09-A4EDD59FC88C}"/>
                </a:ext>
              </a:extLst>
            </p:cNvPr>
            <p:cNvPicPr>
              <a:picLocks noChangeAspect="1"/>
            </p:cNvPicPr>
            <p:nvPr/>
          </p:nvPicPr>
          <p:blipFill>
            <a:blip r:embed="rId3"/>
            <a:stretch>
              <a:fillRect/>
            </a:stretch>
          </p:blipFill>
          <p:spPr>
            <a:xfrm>
              <a:off x="886986" y="18606"/>
              <a:ext cx="225992" cy="225992"/>
            </a:xfrm>
            <a:prstGeom prst="rect">
              <a:avLst/>
            </a:prstGeom>
          </p:spPr>
        </p:pic>
        <p:pic>
          <p:nvPicPr>
            <p:cNvPr id="54" name="Picture 53">
              <a:extLst>
                <a:ext uri="{FF2B5EF4-FFF2-40B4-BE49-F238E27FC236}">
                  <a16:creationId xmlns:a16="http://schemas.microsoft.com/office/drawing/2014/main" id="{A8B8C584-0B0B-6E85-BF2B-F7916386D322}"/>
                </a:ext>
              </a:extLst>
            </p:cNvPr>
            <p:cNvPicPr>
              <a:picLocks noChangeAspect="1"/>
            </p:cNvPicPr>
            <p:nvPr/>
          </p:nvPicPr>
          <p:blipFill>
            <a:blip r:embed="rId3"/>
            <a:stretch>
              <a:fillRect/>
            </a:stretch>
          </p:blipFill>
          <p:spPr>
            <a:xfrm>
              <a:off x="1039386" y="171006"/>
              <a:ext cx="225992" cy="225992"/>
            </a:xfrm>
            <a:prstGeom prst="rect">
              <a:avLst/>
            </a:prstGeom>
          </p:spPr>
        </p:pic>
        <p:pic>
          <p:nvPicPr>
            <p:cNvPr id="55" name="Picture 54">
              <a:extLst>
                <a:ext uri="{FF2B5EF4-FFF2-40B4-BE49-F238E27FC236}">
                  <a16:creationId xmlns:a16="http://schemas.microsoft.com/office/drawing/2014/main" id="{26258208-584A-D7F9-B8D5-CDD416B0EA82}"/>
                </a:ext>
              </a:extLst>
            </p:cNvPr>
            <p:cNvPicPr>
              <a:picLocks noChangeAspect="1"/>
            </p:cNvPicPr>
            <p:nvPr/>
          </p:nvPicPr>
          <p:blipFill>
            <a:blip r:embed="rId3"/>
            <a:stretch>
              <a:fillRect/>
            </a:stretch>
          </p:blipFill>
          <p:spPr>
            <a:xfrm>
              <a:off x="628381" y="-134204"/>
              <a:ext cx="225992" cy="225992"/>
            </a:xfrm>
            <a:prstGeom prst="rect">
              <a:avLst/>
            </a:prstGeom>
          </p:spPr>
        </p:pic>
        <p:pic>
          <p:nvPicPr>
            <p:cNvPr id="56" name="Picture 55">
              <a:extLst>
                <a:ext uri="{FF2B5EF4-FFF2-40B4-BE49-F238E27FC236}">
                  <a16:creationId xmlns:a16="http://schemas.microsoft.com/office/drawing/2014/main" id="{BE8C5994-2501-588F-C4B3-46C6886EF827}"/>
                </a:ext>
              </a:extLst>
            </p:cNvPr>
            <p:cNvPicPr>
              <a:picLocks noChangeAspect="1"/>
            </p:cNvPicPr>
            <p:nvPr/>
          </p:nvPicPr>
          <p:blipFill>
            <a:blip r:embed="rId3"/>
            <a:stretch>
              <a:fillRect/>
            </a:stretch>
          </p:blipFill>
          <p:spPr>
            <a:xfrm>
              <a:off x="1044907" y="-154490"/>
              <a:ext cx="225992" cy="225992"/>
            </a:xfrm>
            <a:prstGeom prst="rect">
              <a:avLst/>
            </a:prstGeom>
          </p:spPr>
        </p:pic>
      </p:grpSp>
      <p:pic>
        <p:nvPicPr>
          <p:cNvPr id="57" name="Graphic 56">
            <a:extLst>
              <a:ext uri="{FF2B5EF4-FFF2-40B4-BE49-F238E27FC236}">
                <a16:creationId xmlns:a16="http://schemas.microsoft.com/office/drawing/2014/main" id="{AAB3FFD4-5036-36AC-1933-4667E8A8C82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20218" y="5202308"/>
            <a:ext cx="914400" cy="914400"/>
          </a:xfrm>
          <a:prstGeom prst="rect">
            <a:avLst/>
          </a:prstGeom>
        </p:spPr>
      </p:pic>
      <p:pic>
        <p:nvPicPr>
          <p:cNvPr id="58" name="Graphic 57">
            <a:extLst>
              <a:ext uri="{FF2B5EF4-FFF2-40B4-BE49-F238E27FC236}">
                <a16:creationId xmlns:a16="http://schemas.microsoft.com/office/drawing/2014/main" id="{696C9FE7-65C7-92CF-1B22-5E88B9863A9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515945" y="3596797"/>
            <a:ext cx="914400" cy="914400"/>
          </a:xfrm>
          <a:prstGeom prst="rect">
            <a:avLst/>
          </a:prstGeom>
        </p:spPr>
      </p:pic>
      <p:pic>
        <p:nvPicPr>
          <p:cNvPr id="59" name="Picture 58">
            <a:extLst>
              <a:ext uri="{FF2B5EF4-FFF2-40B4-BE49-F238E27FC236}">
                <a16:creationId xmlns:a16="http://schemas.microsoft.com/office/drawing/2014/main" id="{E0FCA5C1-3999-9ACA-D92B-722BC866617B}"/>
              </a:ext>
            </a:extLst>
          </p:cNvPr>
          <p:cNvPicPr>
            <a:picLocks noChangeAspect="1"/>
          </p:cNvPicPr>
          <p:nvPr userDrawn="1"/>
        </p:nvPicPr>
        <p:blipFill>
          <a:blip r:embed="rId2"/>
          <a:stretch>
            <a:fillRect/>
          </a:stretch>
        </p:blipFill>
        <p:spPr>
          <a:xfrm>
            <a:off x="3188819" y="2085546"/>
            <a:ext cx="1097280" cy="900925"/>
          </a:xfrm>
          <a:prstGeom prst="rect">
            <a:avLst/>
          </a:prstGeom>
        </p:spPr>
      </p:pic>
      <p:pic>
        <p:nvPicPr>
          <p:cNvPr id="60" name="Picture 59">
            <a:extLst>
              <a:ext uri="{FF2B5EF4-FFF2-40B4-BE49-F238E27FC236}">
                <a16:creationId xmlns:a16="http://schemas.microsoft.com/office/drawing/2014/main" id="{8F90992F-434F-BA80-228F-FAEB1D0F5C9F}"/>
              </a:ext>
            </a:extLst>
          </p:cNvPr>
          <p:cNvPicPr>
            <a:picLocks noChangeAspect="1"/>
          </p:cNvPicPr>
          <p:nvPr userDrawn="1"/>
        </p:nvPicPr>
        <p:blipFill>
          <a:blip r:embed="rId2"/>
          <a:stretch>
            <a:fillRect/>
          </a:stretch>
        </p:blipFill>
        <p:spPr>
          <a:xfrm>
            <a:off x="3322085" y="5283727"/>
            <a:ext cx="1100985" cy="903967"/>
          </a:xfrm>
          <a:prstGeom prst="rect">
            <a:avLst/>
          </a:prstGeom>
        </p:spPr>
      </p:pic>
      <p:grpSp>
        <p:nvGrpSpPr>
          <p:cNvPr id="61" name="Group 60">
            <a:extLst>
              <a:ext uri="{FF2B5EF4-FFF2-40B4-BE49-F238E27FC236}">
                <a16:creationId xmlns:a16="http://schemas.microsoft.com/office/drawing/2014/main" id="{B4295A1E-619B-C95D-9D51-F78D9B61F144}"/>
              </a:ext>
            </a:extLst>
          </p:cNvPr>
          <p:cNvGrpSpPr/>
          <p:nvPr userDrawn="1"/>
        </p:nvGrpSpPr>
        <p:grpSpPr>
          <a:xfrm>
            <a:off x="6754864" y="5207582"/>
            <a:ext cx="1716072" cy="1051605"/>
            <a:chOff x="4964479" y="2043403"/>
            <a:chExt cx="1716072" cy="1051605"/>
          </a:xfrm>
        </p:grpSpPr>
        <p:pic>
          <p:nvPicPr>
            <p:cNvPr id="62" name="Picture 61">
              <a:extLst>
                <a:ext uri="{FF2B5EF4-FFF2-40B4-BE49-F238E27FC236}">
                  <a16:creationId xmlns:a16="http://schemas.microsoft.com/office/drawing/2014/main" id="{1268562F-A42A-F30A-0D3F-57660F833301}"/>
                </a:ext>
              </a:extLst>
            </p:cNvPr>
            <p:cNvPicPr>
              <a:picLocks noChangeAspect="1"/>
            </p:cNvPicPr>
            <p:nvPr/>
          </p:nvPicPr>
          <p:blipFill>
            <a:blip r:embed="rId6"/>
            <a:stretch>
              <a:fillRect/>
            </a:stretch>
          </p:blipFill>
          <p:spPr>
            <a:xfrm>
              <a:off x="5459358" y="2043403"/>
              <a:ext cx="685800" cy="685800"/>
            </a:xfrm>
            <a:prstGeom prst="ellipse">
              <a:avLst/>
            </a:prstGeom>
          </p:spPr>
        </p:pic>
        <p:pic>
          <p:nvPicPr>
            <p:cNvPr id="63" name="Graphic 62">
              <a:extLst>
                <a:ext uri="{FF2B5EF4-FFF2-40B4-BE49-F238E27FC236}">
                  <a16:creationId xmlns:a16="http://schemas.microsoft.com/office/drawing/2014/main" id="{2B1F0CAC-0822-AE1E-1628-B1CEEA3447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19663" y="2268233"/>
              <a:ext cx="460888" cy="268851"/>
            </a:xfrm>
            <a:prstGeom prst="rect">
              <a:avLst/>
            </a:prstGeom>
          </p:spPr>
        </p:pic>
        <p:pic>
          <p:nvPicPr>
            <p:cNvPr id="64" name="Graphic 63">
              <a:extLst>
                <a:ext uri="{FF2B5EF4-FFF2-40B4-BE49-F238E27FC236}">
                  <a16:creationId xmlns:a16="http://schemas.microsoft.com/office/drawing/2014/main" id="{A620A31A-4A3E-90BD-FDF0-C6261584933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4479" y="2260737"/>
              <a:ext cx="428534" cy="292182"/>
            </a:xfrm>
            <a:prstGeom prst="rect">
              <a:avLst/>
            </a:prstGeom>
          </p:spPr>
        </p:pic>
        <p:pic>
          <p:nvPicPr>
            <p:cNvPr id="65" name="Graphic 64">
              <a:extLst>
                <a:ext uri="{FF2B5EF4-FFF2-40B4-BE49-F238E27FC236}">
                  <a16:creationId xmlns:a16="http://schemas.microsoft.com/office/drawing/2014/main" id="{12875234-0132-6017-25FC-BDC27026DFD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00255" y="2806432"/>
              <a:ext cx="404007" cy="288576"/>
            </a:xfrm>
            <a:prstGeom prst="rect">
              <a:avLst/>
            </a:prstGeom>
          </p:spPr>
        </p:pic>
        <p:cxnSp>
          <p:nvCxnSpPr>
            <p:cNvPr id="66" name="Curved Connector 65">
              <a:extLst>
                <a:ext uri="{FF2B5EF4-FFF2-40B4-BE49-F238E27FC236}">
                  <a16:creationId xmlns:a16="http://schemas.microsoft.com/office/drawing/2014/main" id="{6DCBEA05-9593-7131-6369-585544D68926}"/>
                </a:ext>
              </a:extLst>
            </p:cNvPr>
            <p:cNvCxnSpPr>
              <a:stCxn id="63" idx="2"/>
              <a:endCxn id="65"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urved Connector 66">
              <a:extLst>
                <a:ext uri="{FF2B5EF4-FFF2-40B4-BE49-F238E27FC236}">
                  <a16:creationId xmlns:a16="http://schemas.microsoft.com/office/drawing/2014/main" id="{FDA7D04C-55CB-37B4-0B87-3960F28D461A}"/>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pic>
        <p:nvPicPr>
          <p:cNvPr id="68" name="Picture 67">
            <a:extLst>
              <a:ext uri="{FF2B5EF4-FFF2-40B4-BE49-F238E27FC236}">
                <a16:creationId xmlns:a16="http://schemas.microsoft.com/office/drawing/2014/main" id="{F9CFEC76-8397-00ED-5BEC-9908FE87E36D}"/>
              </a:ext>
            </a:extLst>
          </p:cNvPr>
          <p:cNvPicPr>
            <a:picLocks noChangeAspect="1"/>
          </p:cNvPicPr>
          <p:nvPr userDrawn="1"/>
        </p:nvPicPr>
        <p:blipFill>
          <a:blip r:embed="rId6"/>
          <a:stretch>
            <a:fillRect/>
          </a:stretch>
        </p:blipFill>
        <p:spPr>
          <a:xfrm>
            <a:off x="5451221" y="5313575"/>
            <a:ext cx="685800" cy="685800"/>
          </a:xfrm>
          <a:prstGeom prst="ellipse">
            <a:avLst/>
          </a:prstGeom>
        </p:spPr>
      </p:pic>
      <p:sp>
        <p:nvSpPr>
          <p:cNvPr id="69" name="TextBox 68">
            <a:extLst>
              <a:ext uri="{FF2B5EF4-FFF2-40B4-BE49-F238E27FC236}">
                <a16:creationId xmlns:a16="http://schemas.microsoft.com/office/drawing/2014/main" id="{46BE7B90-DA74-09B4-6995-7B3881BB52F7}"/>
              </a:ext>
            </a:extLst>
          </p:cNvPr>
          <p:cNvSpPr txBox="1"/>
          <p:nvPr userDrawn="1"/>
        </p:nvSpPr>
        <p:spPr>
          <a:xfrm>
            <a:off x="4900519" y="4782629"/>
            <a:ext cx="1787205" cy="350865"/>
          </a:xfrm>
          <a:prstGeom prst="rect">
            <a:avLst/>
          </a:prstGeom>
          <a:noFill/>
        </p:spPr>
        <p:txBody>
          <a:bodyPr wrap="square" tIns="27432" rtlCol="0">
            <a:spAutoFit/>
          </a:bodyPr>
          <a:lstStyle/>
          <a:p>
            <a:pPr algn="ctr"/>
            <a:r>
              <a:rPr lang="en-US"/>
              <a:t>Build</a:t>
            </a:r>
          </a:p>
        </p:txBody>
      </p:sp>
      <p:sp>
        <p:nvSpPr>
          <p:cNvPr id="70" name="TextBox 69">
            <a:extLst>
              <a:ext uri="{FF2B5EF4-FFF2-40B4-BE49-F238E27FC236}">
                <a16:creationId xmlns:a16="http://schemas.microsoft.com/office/drawing/2014/main" id="{3D3131C1-876D-5393-E390-67F0D4FBD7E5}"/>
              </a:ext>
            </a:extLst>
          </p:cNvPr>
          <p:cNvSpPr txBox="1"/>
          <p:nvPr userDrawn="1"/>
        </p:nvSpPr>
        <p:spPr>
          <a:xfrm>
            <a:off x="7297801" y="4762803"/>
            <a:ext cx="555921" cy="369332"/>
          </a:xfrm>
          <a:prstGeom prst="rect">
            <a:avLst/>
          </a:prstGeom>
          <a:noFill/>
        </p:spPr>
        <p:txBody>
          <a:bodyPr wrap="none" rtlCol="0">
            <a:spAutoFit/>
          </a:bodyPr>
          <a:lstStyle/>
          <a:p>
            <a:r>
              <a:rPr lang="en-US"/>
              <a:t>Test</a:t>
            </a:r>
          </a:p>
        </p:txBody>
      </p:sp>
      <p:pic>
        <p:nvPicPr>
          <p:cNvPr id="71" name="Graphic 70">
            <a:extLst>
              <a:ext uri="{FF2B5EF4-FFF2-40B4-BE49-F238E27FC236}">
                <a16:creationId xmlns:a16="http://schemas.microsoft.com/office/drawing/2014/main" id="{144DD725-CD0F-70B1-CA96-EF2DFE6CBA41}"/>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2676484" y="2309718"/>
            <a:ext cx="228600" cy="266924"/>
          </a:xfrm>
          <a:prstGeom prst="rect">
            <a:avLst/>
          </a:prstGeom>
        </p:spPr>
      </p:pic>
      <p:pic>
        <p:nvPicPr>
          <p:cNvPr id="72" name="Graphic 71">
            <a:extLst>
              <a:ext uri="{FF2B5EF4-FFF2-40B4-BE49-F238E27FC236}">
                <a16:creationId xmlns:a16="http://schemas.microsoft.com/office/drawing/2014/main" id="{28BEE12B-9D0D-1D66-4BF4-75F793833957}"/>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3886100" y="3920535"/>
            <a:ext cx="228600" cy="266924"/>
          </a:xfrm>
          <a:prstGeom prst="rect">
            <a:avLst/>
          </a:prstGeom>
        </p:spPr>
      </p:pic>
      <p:pic>
        <p:nvPicPr>
          <p:cNvPr id="73" name="Picture 72">
            <a:extLst>
              <a:ext uri="{FF2B5EF4-FFF2-40B4-BE49-F238E27FC236}">
                <a16:creationId xmlns:a16="http://schemas.microsoft.com/office/drawing/2014/main" id="{7F243C84-D191-998D-5804-E1AB3E49FBBE}"/>
              </a:ext>
            </a:extLst>
          </p:cNvPr>
          <p:cNvPicPr>
            <a:picLocks noChangeAspect="1"/>
          </p:cNvPicPr>
          <p:nvPr userDrawn="1"/>
        </p:nvPicPr>
        <p:blipFill>
          <a:blip r:embed="rId15"/>
          <a:stretch>
            <a:fillRect/>
          </a:stretch>
        </p:blipFill>
        <p:spPr>
          <a:xfrm>
            <a:off x="8945031" y="4067718"/>
            <a:ext cx="954617" cy="914400"/>
          </a:xfrm>
          <a:prstGeom prst="rect">
            <a:avLst/>
          </a:prstGeom>
          <a:effectLst>
            <a:glow rad="139700">
              <a:schemeClr val="tx2">
                <a:lumMod val="60000"/>
                <a:lumOff val="40000"/>
                <a:alpha val="40000"/>
              </a:schemeClr>
            </a:glow>
          </a:effectLst>
        </p:spPr>
      </p:pic>
      <p:pic>
        <p:nvPicPr>
          <p:cNvPr id="74" name="Picture 73">
            <a:extLst>
              <a:ext uri="{FF2B5EF4-FFF2-40B4-BE49-F238E27FC236}">
                <a16:creationId xmlns:a16="http://schemas.microsoft.com/office/drawing/2014/main" id="{055D3484-0259-AD7E-D94E-B876C0D07D40}"/>
              </a:ext>
            </a:extLst>
          </p:cNvPr>
          <p:cNvPicPr>
            <a:picLocks noChangeAspect="1"/>
          </p:cNvPicPr>
          <p:nvPr userDrawn="1"/>
        </p:nvPicPr>
        <p:blipFill>
          <a:blip r:embed="rId16"/>
          <a:stretch>
            <a:fillRect/>
          </a:stretch>
        </p:blipFill>
        <p:spPr>
          <a:xfrm>
            <a:off x="8985248" y="2268567"/>
            <a:ext cx="914400" cy="914400"/>
          </a:xfrm>
          <a:prstGeom prst="rect">
            <a:avLst/>
          </a:prstGeom>
        </p:spPr>
      </p:pic>
      <p:sp>
        <p:nvSpPr>
          <p:cNvPr id="75" name="TextBox 74">
            <a:extLst>
              <a:ext uri="{FF2B5EF4-FFF2-40B4-BE49-F238E27FC236}">
                <a16:creationId xmlns:a16="http://schemas.microsoft.com/office/drawing/2014/main" id="{240CF693-4ECD-0D7D-88B1-FC10A40D4DA6}"/>
              </a:ext>
            </a:extLst>
          </p:cNvPr>
          <p:cNvSpPr txBox="1"/>
          <p:nvPr userDrawn="1"/>
        </p:nvSpPr>
        <p:spPr>
          <a:xfrm>
            <a:off x="8548934" y="2233403"/>
            <a:ext cx="1787028" cy="2215991"/>
          </a:xfrm>
          <a:prstGeom prst="rect">
            <a:avLst/>
          </a:prstGeom>
          <a:noFill/>
        </p:spPr>
        <p:txBody>
          <a:bodyPr wrap="none" rtlCol="0">
            <a:spAutoFit/>
          </a:bodyPr>
          <a:lstStyle/>
          <a:p>
            <a:pPr algn="ctr"/>
            <a:r>
              <a:rPr lang="en-US" sz="2800" b="1">
                <a:ln w="3175">
                  <a:solidFill>
                    <a:schemeClr val="bg1"/>
                  </a:solidFill>
                </a:ln>
              </a:rPr>
              <a:t>Traditional</a:t>
            </a:r>
          </a:p>
          <a:p>
            <a:pPr algn="ctr"/>
            <a:endParaRPr lang="en-US" sz="2800" b="1">
              <a:ln w="3175">
                <a:solidFill>
                  <a:schemeClr val="bg1"/>
                </a:solidFill>
              </a:ln>
            </a:endParaRPr>
          </a:p>
          <a:p>
            <a:pPr algn="ctr"/>
            <a:endParaRPr lang="en-US" b="1">
              <a:ln w="3175">
                <a:solidFill>
                  <a:schemeClr val="bg1"/>
                </a:solidFill>
              </a:ln>
            </a:endParaRPr>
          </a:p>
          <a:p>
            <a:pPr algn="ctr"/>
            <a:r>
              <a:rPr lang="en-US" b="1">
                <a:ln w="3175">
                  <a:solidFill>
                    <a:schemeClr val="bg1"/>
                  </a:solidFill>
                </a:ln>
              </a:rPr>
              <a:t>vs.</a:t>
            </a:r>
          </a:p>
          <a:p>
            <a:pPr algn="ctr"/>
            <a:endParaRPr lang="en-US" b="1">
              <a:ln w="3175">
                <a:solidFill>
                  <a:schemeClr val="bg1"/>
                </a:solidFill>
              </a:ln>
            </a:endParaRPr>
          </a:p>
          <a:p>
            <a:pPr algn="ctr"/>
            <a:r>
              <a:rPr lang="en-US" sz="2800" b="1">
                <a:ln w="3175">
                  <a:solidFill>
                    <a:schemeClr val="bg1"/>
                  </a:solidFill>
                </a:ln>
                <a:solidFill>
                  <a:schemeClr val="tx1">
                    <a:lumMod val="65000"/>
                    <a:lumOff val="35000"/>
                  </a:schemeClr>
                </a:solidFill>
                <a:effectLst>
                  <a:outerShdw blurRad="50800" dist="38100" dir="2700000" algn="tl" rotWithShape="0">
                    <a:prstClr val="black">
                      <a:alpha val="40000"/>
                    </a:prstClr>
                  </a:outerShdw>
                </a:effectLst>
              </a:rPr>
              <a:t>Enhanced</a:t>
            </a:r>
          </a:p>
        </p:txBody>
      </p:sp>
      <p:pic>
        <p:nvPicPr>
          <p:cNvPr id="76" name="Graphic 75">
            <a:extLst>
              <a:ext uri="{FF2B5EF4-FFF2-40B4-BE49-F238E27FC236}">
                <a16:creationId xmlns:a16="http://schemas.microsoft.com/office/drawing/2014/main" id="{0E36FD8E-5625-2EFA-335D-381E532083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720596" y="5068827"/>
            <a:ext cx="569401" cy="569401"/>
          </a:xfrm>
          <a:prstGeom prst="rect">
            <a:avLst/>
          </a:prstGeom>
        </p:spPr>
      </p:pic>
      <p:pic>
        <p:nvPicPr>
          <p:cNvPr id="77" name="Picture 76">
            <a:extLst>
              <a:ext uri="{FF2B5EF4-FFF2-40B4-BE49-F238E27FC236}">
                <a16:creationId xmlns:a16="http://schemas.microsoft.com/office/drawing/2014/main" id="{11915786-9B2D-5998-66B0-5757DF6183A0}"/>
              </a:ext>
            </a:extLst>
          </p:cNvPr>
          <p:cNvPicPr>
            <a:picLocks noChangeAspect="1"/>
          </p:cNvPicPr>
          <p:nvPr userDrawn="1"/>
        </p:nvPicPr>
        <p:blipFill rotWithShape="1">
          <a:blip r:embed="rId17">
            <a:alphaModFix amt="50000"/>
          </a:blip>
          <a:srcRect r="27907"/>
          <a:stretch/>
        </p:blipFill>
        <p:spPr>
          <a:xfrm>
            <a:off x="10361928" y="5126767"/>
            <a:ext cx="1876684" cy="1159222"/>
          </a:xfrm>
          <a:prstGeom prst="rect">
            <a:avLst/>
          </a:prstGeom>
        </p:spPr>
      </p:pic>
      <p:pic>
        <p:nvPicPr>
          <p:cNvPr id="78" name="Picture 77">
            <a:extLst>
              <a:ext uri="{FF2B5EF4-FFF2-40B4-BE49-F238E27FC236}">
                <a16:creationId xmlns:a16="http://schemas.microsoft.com/office/drawing/2014/main" id="{94AAC0AB-FB12-43FF-FAA2-57E5A9160BE7}"/>
              </a:ext>
            </a:extLst>
          </p:cNvPr>
          <p:cNvPicPr>
            <a:picLocks noChangeAspect="1"/>
          </p:cNvPicPr>
          <p:nvPr userDrawn="1"/>
        </p:nvPicPr>
        <p:blipFill>
          <a:blip r:embed="rId18">
            <a:alphaModFix amt="85000"/>
          </a:blip>
          <a:stretch>
            <a:fillRect/>
          </a:stretch>
        </p:blipFill>
        <p:spPr>
          <a:xfrm>
            <a:off x="10969788" y="1783488"/>
            <a:ext cx="884341" cy="1144598"/>
          </a:xfrm>
          <a:prstGeom prst="rect">
            <a:avLst/>
          </a:prstGeom>
        </p:spPr>
      </p:pic>
      <p:sp>
        <p:nvSpPr>
          <p:cNvPr id="79" name="TextBox 78">
            <a:extLst>
              <a:ext uri="{FF2B5EF4-FFF2-40B4-BE49-F238E27FC236}">
                <a16:creationId xmlns:a16="http://schemas.microsoft.com/office/drawing/2014/main" id="{54334243-85F5-6F4F-A46A-B6B40905654F}"/>
              </a:ext>
            </a:extLst>
          </p:cNvPr>
          <p:cNvSpPr txBox="1"/>
          <p:nvPr userDrawn="1"/>
        </p:nvSpPr>
        <p:spPr>
          <a:xfrm>
            <a:off x="10452711" y="2209842"/>
            <a:ext cx="1179041"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Analyze</a:t>
            </a:r>
          </a:p>
        </p:txBody>
      </p:sp>
      <p:pic>
        <p:nvPicPr>
          <p:cNvPr id="80" name="Graphic 79">
            <a:extLst>
              <a:ext uri="{FF2B5EF4-FFF2-40B4-BE49-F238E27FC236}">
                <a16:creationId xmlns:a16="http://schemas.microsoft.com/office/drawing/2014/main" id="{5FEF7A1E-0568-D5D8-A095-6ABC624ACB0C}"/>
              </a:ext>
            </a:extLst>
          </p:cNvPr>
          <p:cNvPicPr>
            <a:picLocks noChangeAspect="1"/>
          </p:cNvPicPr>
          <p:nvPr userDrawn="1"/>
        </p:nvPicPr>
        <p:blipFill>
          <a:blip r:embed="rId19">
            <a:alphaModFix amt="20000"/>
            <a:extLst>
              <a:ext uri="{96DAC541-7B7A-43D3-8B79-37D633B846F1}">
                <asvg:svgBlip xmlns:asvg="http://schemas.microsoft.com/office/drawing/2016/SVG/main" r:embed="rId20"/>
              </a:ext>
            </a:extLst>
          </a:blip>
          <a:stretch>
            <a:fillRect/>
          </a:stretch>
        </p:blipFill>
        <p:spPr>
          <a:xfrm>
            <a:off x="10736443" y="3600348"/>
            <a:ext cx="1287353" cy="846622"/>
          </a:xfrm>
          <a:prstGeom prst="rect">
            <a:avLst/>
          </a:prstGeom>
        </p:spPr>
      </p:pic>
      <p:sp>
        <p:nvSpPr>
          <p:cNvPr id="81" name="TextBox 80">
            <a:extLst>
              <a:ext uri="{FF2B5EF4-FFF2-40B4-BE49-F238E27FC236}">
                <a16:creationId xmlns:a16="http://schemas.microsoft.com/office/drawing/2014/main" id="{6338F3CB-FF47-4957-9AE4-6A1B13629B85}"/>
              </a:ext>
            </a:extLst>
          </p:cNvPr>
          <p:cNvSpPr txBox="1"/>
          <p:nvPr userDrawn="1"/>
        </p:nvSpPr>
        <p:spPr>
          <a:xfrm>
            <a:off x="10452711" y="3695419"/>
            <a:ext cx="1140762"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Finalize</a:t>
            </a:r>
          </a:p>
        </p:txBody>
      </p:sp>
      <p:sp>
        <p:nvSpPr>
          <p:cNvPr id="82" name="TextBox 81">
            <a:extLst>
              <a:ext uri="{FF2B5EF4-FFF2-40B4-BE49-F238E27FC236}">
                <a16:creationId xmlns:a16="http://schemas.microsoft.com/office/drawing/2014/main" id="{4282D0D5-BA49-C700-84F7-67BDB400A879}"/>
              </a:ext>
            </a:extLst>
          </p:cNvPr>
          <p:cNvSpPr txBox="1"/>
          <p:nvPr userDrawn="1"/>
        </p:nvSpPr>
        <p:spPr>
          <a:xfrm rot="20361813">
            <a:off x="10373250" y="5377092"/>
            <a:ext cx="1755352"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Disseminate</a:t>
            </a:r>
          </a:p>
        </p:txBody>
      </p:sp>
      <p:pic>
        <p:nvPicPr>
          <p:cNvPr id="83" name="Picture 82">
            <a:extLst>
              <a:ext uri="{FF2B5EF4-FFF2-40B4-BE49-F238E27FC236}">
                <a16:creationId xmlns:a16="http://schemas.microsoft.com/office/drawing/2014/main" id="{3FE56274-371A-2802-C2B1-71129CFE2E91}"/>
              </a:ext>
            </a:extLst>
          </p:cNvPr>
          <p:cNvPicPr>
            <a:picLocks noChangeAspect="1"/>
          </p:cNvPicPr>
          <p:nvPr userDrawn="1"/>
        </p:nvPicPr>
        <p:blipFill>
          <a:blip r:embed="rId21"/>
          <a:stretch>
            <a:fillRect/>
          </a:stretch>
        </p:blipFill>
        <p:spPr>
          <a:xfrm>
            <a:off x="1615510" y="1894540"/>
            <a:ext cx="754379" cy="1097280"/>
          </a:xfrm>
          <a:prstGeom prst="rect">
            <a:avLst/>
          </a:prstGeom>
        </p:spPr>
      </p:pic>
      <p:pic>
        <p:nvPicPr>
          <p:cNvPr id="84" name="Picture 83">
            <a:extLst>
              <a:ext uri="{FF2B5EF4-FFF2-40B4-BE49-F238E27FC236}">
                <a16:creationId xmlns:a16="http://schemas.microsoft.com/office/drawing/2014/main" id="{F883AA32-1FF6-8439-868F-0BEB76881E98}"/>
              </a:ext>
            </a:extLst>
          </p:cNvPr>
          <p:cNvPicPr>
            <a:picLocks noChangeAspect="1"/>
          </p:cNvPicPr>
          <p:nvPr userDrawn="1"/>
        </p:nvPicPr>
        <p:blipFill>
          <a:blip r:embed="rId21"/>
          <a:stretch>
            <a:fillRect/>
          </a:stretch>
        </p:blipFill>
        <p:spPr>
          <a:xfrm>
            <a:off x="2387768" y="5080753"/>
            <a:ext cx="754379" cy="1097280"/>
          </a:xfrm>
          <a:prstGeom prst="rect">
            <a:avLst/>
          </a:prstGeom>
        </p:spPr>
      </p:pic>
      <p:pic>
        <p:nvPicPr>
          <p:cNvPr id="85" name="Graphic 84">
            <a:extLst>
              <a:ext uri="{FF2B5EF4-FFF2-40B4-BE49-F238E27FC236}">
                <a16:creationId xmlns:a16="http://schemas.microsoft.com/office/drawing/2014/main" id="{AA9A35B0-09CD-072E-CB5D-EE3EB65FAA47}"/>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2259648" y="5526046"/>
            <a:ext cx="228600" cy="266924"/>
          </a:xfrm>
          <a:prstGeom prst="rect">
            <a:avLst/>
          </a:prstGeom>
        </p:spPr>
      </p:pic>
      <p:sp>
        <p:nvSpPr>
          <p:cNvPr id="86" name="TextBox 85">
            <a:extLst>
              <a:ext uri="{FF2B5EF4-FFF2-40B4-BE49-F238E27FC236}">
                <a16:creationId xmlns:a16="http://schemas.microsoft.com/office/drawing/2014/main" id="{F945A53F-045C-FAED-3C6C-5F41E024EA2E}"/>
              </a:ext>
            </a:extLst>
          </p:cNvPr>
          <p:cNvSpPr txBox="1"/>
          <p:nvPr userDrawn="1"/>
        </p:nvSpPr>
        <p:spPr>
          <a:xfrm rot="16200000">
            <a:off x="3962916" y="3794901"/>
            <a:ext cx="1584408" cy="369332"/>
          </a:xfrm>
          <a:prstGeom prst="rect">
            <a:avLst/>
          </a:prstGeom>
          <a:noFill/>
        </p:spPr>
        <p:txBody>
          <a:bodyPr wrap="none" rtlCol="0">
            <a:spAutoFit/>
          </a:bodyPr>
          <a:lstStyle/>
          <a:p>
            <a:r>
              <a:rPr lang="en-US"/>
              <a:t>Top 3 Priorities</a:t>
            </a:r>
          </a:p>
        </p:txBody>
      </p:sp>
      <p:sp>
        <p:nvSpPr>
          <p:cNvPr id="87" name="TextBox 86">
            <a:extLst>
              <a:ext uri="{FF2B5EF4-FFF2-40B4-BE49-F238E27FC236}">
                <a16:creationId xmlns:a16="http://schemas.microsoft.com/office/drawing/2014/main" id="{067DCE1F-B4CA-4684-16FC-9C9C53E70D24}"/>
              </a:ext>
            </a:extLst>
          </p:cNvPr>
          <p:cNvSpPr txBox="1"/>
          <p:nvPr userDrawn="1"/>
        </p:nvSpPr>
        <p:spPr>
          <a:xfrm rot="16200000">
            <a:off x="3962296" y="2198942"/>
            <a:ext cx="1584408" cy="369332"/>
          </a:xfrm>
          <a:prstGeom prst="rect">
            <a:avLst/>
          </a:prstGeom>
          <a:noFill/>
        </p:spPr>
        <p:txBody>
          <a:bodyPr wrap="none" rtlCol="0">
            <a:spAutoFit/>
          </a:bodyPr>
          <a:lstStyle/>
          <a:p>
            <a:r>
              <a:rPr lang="en-US"/>
              <a:t>Top 3 Priorities</a:t>
            </a:r>
          </a:p>
        </p:txBody>
      </p:sp>
      <p:pic>
        <p:nvPicPr>
          <p:cNvPr id="88" name="Graphic 87">
            <a:extLst>
              <a:ext uri="{FF2B5EF4-FFF2-40B4-BE49-F238E27FC236}">
                <a16:creationId xmlns:a16="http://schemas.microsoft.com/office/drawing/2014/main" id="{D735FE87-D857-2405-E1D9-C815F9C60BE8}"/>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3095350" y="5526046"/>
            <a:ext cx="228600" cy="266924"/>
          </a:xfrm>
          <a:prstGeom prst="rect">
            <a:avLst/>
          </a:prstGeom>
        </p:spPr>
      </p:pic>
      <p:pic>
        <p:nvPicPr>
          <p:cNvPr id="89" name="Graphic 88">
            <a:extLst>
              <a:ext uri="{FF2B5EF4-FFF2-40B4-BE49-F238E27FC236}">
                <a16:creationId xmlns:a16="http://schemas.microsoft.com/office/drawing/2014/main" id="{32BA2833-E386-9746-C17D-5D38D1B6A93F}"/>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4385345" y="5526046"/>
            <a:ext cx="228600" cy="266924"/>
          </a:xfrm>
          <a:prstGeom prst="rect">
            <a:avLst/>
          </a:prstGeom>
        </p:spPr>
      </p:pic>
      <p:sp>
        <p:nvSpPr>
          <p:cNvPr id="90" name="TextBox 89">
            <a:extLst>
              <a:ext uri="{FF2B5EF4-FFF2-40B4-BE49-F238E27FC236}">
                <a16:creationId xmlns:a16="http://schemas.microsoft.com/office/drawing/2014/main" id="{937C4920-214E-8748-A140-69FA5065F040}"/>
              </a:ext>
            </a:extLst>
          </p:cNvPr>
          <p:cNvSpPr txBox="1"/>
          <p:nvPr userDrawn="1"/>
        </p:nvSpPr>
        <p:spPr>
          <a:xfrm>
            <a:off x="1264243" y="4789713"/>
            <a:ext cx="3595989" cy="338554"/>
          </a:xfrm>
          <a:prstGeom prst="rect">
            <a:avLst/>
          </a:prstGeom>
          <a:noFill/>
        </p:spPr>
        <p:txBody>
          <a:bodyPr wrap="square" rtlCol="0">
            <a:spAutoFit/>
          </a:bodyPr>
          <a:lstStyle/>
          <a:p>
            <a:pPr>
              <a:tabLst>
                <a:tab pos="390525" algn="ctr"/>
                <a:tab pos="1420813" algn="ctr"/>
                <a:tab pos="2560638" algn="ctr"/>
              </a:tabLst>
            </a:pPr>
            <a:r>
              <a:rPr lang="en-US" sz="1600"/>
              <a:t>	Survey	Interviews	Focus Groups</a:t>
            </a:r>
          </a:p>
        </p:txBody>
      </p:sp>
      <p:sp>
        <p:nvSpPr>
          <p:cNvPr id="91" name="TextBox 90">
            <a:extLst>
              <a:ext uri="{FF2B5EF4-FFF2-40B4-BE49-F238E27FC236}">
                <a16:creationId xmlns:a16="http://schemas.microsoft.com/office/drawing/2014/main" id="{5E2C150C-6543-DCBE-7118-E25BB476655D}"/>
              </a:ext>
            </a:extLst>
          </p:cNvPr>
          <p:cNvSpPr txBox="1"/>
          <p:nvPr userDrawn="1"/>
        </p:nvSpPr>
        <p:spPr>
          <a:xfrm>
            <a:off x="1297356" y="3198880"/>
            <a:ext cx="3316590" cy="338554"/>
          </a:xfrm>
          <a:prstGeom prst="rect">
            <a:avLst/>
          </a:prstGeom>
          <a:noFill/>
        </p:spPr>
        <p:txBody>
          <a:bodyPr wrap="square" rtlCol="0">
            <a:spAutoFit/>
          </a:bodyPr>
          <a:lstStyle/>
          <a:p>
            <a:pPr algn="ctr">
              <a:tabLst>
                <a:tab pos="390525" algn="ctr"/>
                <a:tab pos="1420813" algn="ctr"/>
                <a:tab pos="2560638" algn="ctr"/>
              </a:tabLst>
            </a:pPr>
            <a:r>
              <a:rPr lang="en-US" sz="1600"/>
              <a:t>Professional Development Survey</a:t>
            </a:r>
          </a:p>
        </p:txBody>
      </p:sp>
      <p:sp>
        <p:nvSpPr>
          <p:cNvPr id="92" name="TextBox 91">
            <a:extLst>
              <a:ext uri="{FF2B5EF4-FFF2-40B4-BE49-F238E27FC236}">
                <a16:creationId xmlns:a16="http://schemas.microsoft.com/office/drawing/2014/main" id="{1E83FE18-95F1-B6DE-3A09-6BABF827967F}"/>
              </a:ext>
            </a:extLst>
          </p:cNvPr>
          <p:cNvSpPr txBox="1"/>
          <p:nvPr userDrawn="1"/>
        </p:nvSpPr>
        <p:spPr>
          <a:xfrm>
            <a:off x="1264243" y="1599695"/>
            <a:ext cx="3595989" cy="338554"/>
          </a:xfrm>
          <a:prstGeom prst="rect">
            <a:avLst/>
          </a:prstGeom>
          <a:noFill/>
        </p:spPr>
        <p:txBody>
          <a:bodyPr wrap="square" rtlCol="0">
            <a:spAutoFit/>
          </a:bodyPr>
          <a:lstStyle/>
          <a:p>
            <a:pPr>
              <a:tabLst>
                <a:tab pos="617538" algn="ctr"/>
                <a:tab pos="2398713" algn="ctr"/>
              </a:tabLst>
            </a:pPr>
            <a:r>
              <a:rPr lang="en-US" sz="1600"/>
              <a:t>	Interviews	Focus Groups</a:t>
            </a:r>
          </a:p>
        </p:txBody>
      </p:sp>
      <p:sp>
        <p:nvSpPr>
          <p:cNvPr id="93" name="TextBox 92">
            <a:extLst>
              <a:ext uri="{FF2B5EF4-FFF2-40B4-BE49-F238E27FC236}">
                <a16:creationId xmlns:a16="http://schemas.microsoft.com/office/drawing/2014/main" id="{AE6F88AF-369E-541C-2A30-15E3F54190F1}"/>
              </a:ext>
            </a:extLst>
          </p:cNvPr>
          <p:cNvSpPr txBox="1"/>
          <p:nvPr userDrawn="1"/>
        </p:nvSpPr>
        <p:spPr>
          <a:xfrm rot="16200000">
            <a:off x="3953460" y="5341380"/>
            <a:ext cx="1584408" cy="369332"/>
          </a:xfrm>
          <a:prstGeom prst="rect">
            <a:avLst/>
          </a:prstGeom>
          <a:noFill/>
        </p:spPr>
        <p:txBody>
          <a:bodyPr wrap="none" rtlCol="0">
            <a:spAutoFit/>
          </a:bodyPr>
          <a:lstStyle/>
          <a:p>
            <a:r>
              <a:rPr lang="en-US"/>
              <a:t>Top 3 Priorities</a:t>
            </a:r>
          </a:p>
        </p:txBody>
      </p:sp>
      <p:sp>
        <p:nvSpPr>
          <p:cNvPr id="94" name="TextBox 93">
            <a:extLst>
              <a:ext uri="{FF2B5EF4-FFF2-40B4-BE49-F238E27FC236}">
                <a16:creationId xmlns:a16="http://schemas.microsoft.com/office/drawing/2014/main" id="{EA54F1D2-8EA4-6082-48E5-CC5123C2EDAB}"/>
              </a:ext>
            </a:extLst>
          </p:cNvPr>
          <p:cNvSpPr txBox="1"/>
          <p:nvPr userDrawn="1"/>
        </p:nvSpPr>
        <p:spPr>
          <a:xfrm>
            <a:off x="4884582" y="5018272"/>
            <a:ext cx="1819078" cy="341632"/>
          </a:xfrm>
          <a:prstGeom prst="rect">
            <a:avLst/>
          </a:prstGeom>
          <a:noFill/>
        </p:spPr>
        <p:txBody>
          <a:bodyPr wrap="square" rtlCol="0">
            <a:spAutoFit/>
          </a:bodyPr>
          <a:lstStyle/>
          <a:p>
            <a:pPr algn="ctr">
              <a:lnSpc>
                <a:spcPct val="80000"/>
              </a:lnSpc>
            </a:pPr>
            <a:r>
              <a:rPr lang="en-US" sz="1000">
                <a:solidFill>
                  <a:schemeClr val="tx2"/>
                </a:solidFill>
              </a:rPr>
              <a:t>technical assistance guide and associated modules</a:t>
            </a:r>
          </a:p>
        </p:txBody>
      </p:sp>
      <p:grpSp>
        <p:nvGrpSpPr>
          <p:cNvPr id="95" name="Group 94">
            <a:extLst>
              <a:ext uri="{FF2B5EF4-FFF2-40B4-BE49-F238E27FC236}">
                <a16:creationId xmlns:a16="http://schemas.microsoft.com/office/drawing/2014/main" id="{1DF3DF08-D9F7-EC9D-2E09-492C644B1854}"/>
              </a:ext>
            </a:extLst>
          </p:cNvPr>
          <p:cNvGrpSpPr/>
          <p:nvPr userDrawn="1"/>
        </p:nvGrpSpPr>
        <p:grpSpPr>
          <a:xfrm>
            <a:off x="4884857" y="1598822"/>
            <a:ext cx="1810315" cy="1549351"/>
            <a:chOff x="4893345" y="1598822"/>
            <a:chExt cx="1810315" cy="1549351"/>
          </a:xfrm>
        </p:grpSpPr>
        <p:grpSp>
          <p:nvGrpSpPr>
            <p:cNvPr id="96" name="Group 95">
              <a:extLst>
                <a:ext uri="{FF2B5EF4-FFF2-40B4-BE49-F238E27FC236}">
                  <a16:creationId xmlns:a16="http://schemas.microsoft.com/office/drawing/2014/main" id="{0D3B5C7F-3DF5-1C06-3EAB-0B124592B10C}"/>
                </a:ext>
              </a:extLst>
            </p:cNvPr>
            <p:cNvGrpSpPr/>
            <p:nvPr/>
          </p:nvGrpSpPr>
          <p:grpSpPr>
            <a:xfrm>
              <a:off x="4964479" y="2111267"/>
              <a:ext cx="1716072" cy="1036906"/>
              <a:chOff x="4964479" y="2058102"/>
              <a:chExt cx="1716072" cy="1036906"/>
            </a:xfrm>
          </p:grpSpPr>
          <p:pic>
            <p:nvPicPr>
              <p:cNvPr id="99" name="Picture 98">
                <a:extLst>
                  <a:ext uri="{FF2B5EF4-FFF2-40B4-BE49-F238E27FC236}">
                    <a16:creationId xmlns:a16="http://schemas.microsoft.com/office/drawing/2014/main" id="{60B23108-43E0-DA27-6406-0B97EEAF8DD1}"/>
                  </a:ext>
                </a:extLst>
              </p:cNvPr>
              <p:cNvPicPr>
                <a:picLocks noChangeAspect="1"/>
              </p:cNvPicPr>
              <p:nvPr/>
            </p:nvPicPr>
            <p:blipFill>
              <a:blip r:embed="rId6"/>
              <a:stretch>
                <a:fillRect/>
              </a:stretch>
            </p:blipFill>
            <p:spPr>
              <a:xfrm>
                <a:off x="5454099" y="2058102"/>
                <a:ext cx="685800" cy="685800"/>
              </a:xfrm>
              <a:prstGeom prst="ellipse">
                <a:avLst/>
              </a:prstGeom>
            </p:spPr>
          </p:pic>
          <p:pic>
            <p:nvPicPr>
              <p:cNvPr id="100" name="Graphic 99">
                <a:extLst>
                  <a:ext uri="{FF2B5EF4-FFF2-40B4-BE49-F238E27FC236}">
                    <a16:creationId xmlns:a16="http://schemas.microsoft.com/office/drawing/2014/main" id="{A23194BE-FE36-317F-57CD-00A129D7DB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19663" y="2268233"/>
                <a:ext cx="460888" cy="268851"/>
              </a:xfrm>
              <a:prstGeom prst="rect">
                <a:avLst/>
              </a:prstGeom>
            </p:spPr>
          </p:pic>
          <p:pic>
            <p:nvPicPr>
              <p:cNvPr id="101" name="Graphic 100">
                <a:extLst>
                  <a:ext uri="{FF2B5EF4-FFF2-40B4-BE49-F238E27FC236}">
                    <a16:creationId xmlns:a16="http://schemas.microsoft.com/office/drawing/2014/main" id="{4316A814-56EA-5A48-33BF-FE655B281A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4479" y="2260737"/>
                <a:ext cx="428534" cy="292182"/>
              </a:xfrm>
              <a:prstGeom prst="rect">
                <a:avLst/>
              </a:prstGeom>
            </p:spPr>
          </p:pic>
          <p:pic>
            <p:nvPicPr>
              <p:cNvPr id="102" name="Graphic 101">
                <a:extLst>
                  <a:ext uri="{FF2B5EF4-FFF2-40B4-BE49-F238E27FC236}">
                    <a16:creationId xmlns:a16="http://schemas.microsoft.com/office/drawing/2014/main" id="{91773B1E-335A-1C83-C626-819E3B38A02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00255" y="2806432"/>
                <a:ext cx="404007" cy="288576"/>
              </a:xfrm>
              <a:prstGeom prst="rect">
                <a:avLst/>
              </a:prstGeom>
            </p:spPr>
          </p:pic>
          <p:cxnSp>
            <p:nvCxnSpPr>
              <p:cNvPr id="103" name="Curved Connector 102">
                <a:extLst>
                  <a:ext uri="{FF2B5EF4-FFF2-40B4-BE49-F238E27FC236}">
                    <a16:creationId xmlns:a16="http://schemas.microsoft.com/office/drawing/2014/main" id="{03C8FF45-F0C5-9E6F-8916-D1316D19BDCB}"/>
                  </a:ext>
                </a:extLst>
              </p:cNvPr>
              <p:cNvCxnSpPr>
                <a:stCxn id="100" idx="2"/>
                <a:endCxn id="102"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Curved Connector 103">
                <a:extLst>
                  <a:ext uri="{FF2B5EF4-FFF2-40B4-BE49-F238E27FC236}">
                    <a16:creationId xmlns:a16="http://schemas.microsoft.com/office/drawing/2014/main" id="{39DC1DF1-CA92-7889-1E12-A04F37257676}"/>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97" name="TextBox 96">
              <a:extLst>
                <a:ext uri="{FF2B5EF4-FFF2-40B4-BE49-F238E27FC236}">
                  <a16:creationId xmlns:a16="http://schemas.microsoft.com/office/drawing/2014/main" id="{A927AACA-A59E-DDBF-0AF9-0809A65E9142}"/>
                </a:ext>
              </a:extLst>
            </p:cNvPr>
            <p:cNvSpPr txBox="1"/>
            <p:nvPr/>
          </p:nvSpPr>
          <p:spPr>
            <a:xfrm>
              <a:off x="4893345" y="1598822"/>
              <a:ext cx="1787206" cy="350865"/>
            </a:xfrm>
            <a:prstGeom prst="rect">
              <a:avLst/>
            </a:prstGeom>
            <a:noFill/>
          </p:spPr>
          <p:txBody>
            <a:bodyPr wrap="square" tIns="27432" rtlCol="0">
              <a:spAutoFit/>
            </a:bodyPr>
            <a:lstStyle/>
            <a:p>
              <a:pPr algn="ctr"/>
              <a:r>
                <a:rPr lang="en-US"/>
                <a:t>Build and Test</a:t>
              </a:r>
            </a:p>
          </p:txBody>
        </p:sp>
        <p:sp>
          <p:nvSpPr>
            <p:cNvPr id="98" name="TextBox 97">
              <a:extLst>
                <a:ext uri="{FF2B5EF4-FFF2-40B4-BE49-F238E27FC236}">
                  <a16:creationId xmlns:a16="http://schemas.microsoft.com/office/drawing/2014/main" id="{28F35472-3840-6213-C598-4D0E42B32CC2}"/>
                </a:ext>
              </a:extLst>
            </p:cNvPr>
            <p:cNvSpPr txBox="1"/>
            <p:nvPr/>
          </p:nvSpPr>
          <p:spPr>
            <a:xfrm>
              <a:off x="4894759" y="1829154"/>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 priority 1</a:t>
              </a:r>
            </a:p>
          </p:txBody>
        </p:sp>
      </p:grpSp>
      <p:grpSp>
        <p:nvGrpSpPr>
          <p:cNvPr id="105" name="Group 104">
            <a:extLst>
              <a:ext uri="{FF2B5EF4-FFF2-40B4-BE49-F238E27FC236}">
                <a16:creationId xmlns:a16="http://schemas.microsoft.com/office/drawing/2014/main" id="{C8874185-036A-AA48-ACEA-B5A3FD0A1C38}"/>
              </a:ext>
            </a:extLst>
          </p:cNvPr>
          <p:cNvGrpSpPr/>
          <p:nvPr userDrawn="1"/>
        </p:nvGrpSpPr>
        <p:grpSpPr>
          <a:xfrm>
            <a:off x="4884857" y="3175720"/>
            <a:ext cx="1810315" cy="1549351"/>
            <a:chOff x="4884857" y="3175720"/>
            <a:chExt cx="1810315" cy="1549351"/>
          </a:xfrm>
        </p:grpSpPr>
        <p:grpSp>
          <p:nvGrpSpPr>
            <p:cNvPr id="106" name="Group 105">
              <a:extLst>
                <a:ext uri="{FF2B5EF4-FFF2-40B4-BE49-F238E27FC236}">
                  <a16:creationId xmlns:a16="http://schemas.microsoft.com/office/drawing/2014/main" id="{0E4FF507-6BA5-252B-D674-E54DABB2311B}"/>
                </a:ext>
              </a:extLst>
            </p:cNvPr>
            <p:cNvGrpSpPr/>
            <p:nvPr/>
          </p:nvGrpSpPr>
          <p:grpSpPr>
            <a:xfrm>
              <a:off x="4955991" y="3688165"/>
              <a:ext cx="1716072" cy="1036906"/>
              <a:chOff x="4964479" y="2058102"/>
              <a:chExt cx="1716072" cy="1036906"/>
            </a:xfrm>
          </p:grpSpPr>
          <p:pic>
            <p:nvPicPr>
              <p:cNvPr id="109" name="Picture 108">
                <a:extLst>
                  <a:ext uri="{FF2B5EF4-FFF2-40B4-BE49-F238E27FC236}">
                    <a16:creationId xmlns:a16="http://schemas.microsoft.com/office/drawing/2014/main" id="{C8E47598-0560-1155-9640-873F4906AB7C}"/>
                  </a:ext>
                </a:extLst>
              </p:cNvPr>
              <p:cNvPicPr>
                <a:picLocks noChangeAspect="1"/>
              </p:cNvPicPr>
              <p:nvPr/>
            </p:nvPicPr>
            <p:blipFill>
              <a:blip r:embed="rId6"/>
              <a:stretch>
                <a:fillRect/>
              </a:stretch>
            </p:blipFill>
            <p:spPr>
              <a:xfrm>
                <a:off x="5454099" y="2058102"/>
                <a:ext cx="685800" cy="685800"/>
              </a:xfrm>
              <a:prstGeom prst="ellipse">
                <a:avLst/>
              </a:prstGeom>
            </p:spPr>
          </p:pic>
          <p:pic>
            <p:nvPicPr>
              <p:cNvPr id="110" name="Graphic 109">
                <a:extLst>
                  <a:ext uri="{FF2B5EF4-FFF2-40B4-BE49-F238E27FC236}">
                    <a16:creationId xmlns:a16="http://schemas.microsoft.com/office/drawing/2014/main" id="{970E4583-EEE8-4F74-20E5-AD3E6AD8D0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19663" y="2268233"/>
                <a:ext cx="460888" cy="268851"/>
              </a:xfrm>
              <a:prstGeom prst="rect">
                <a:avLst/>
              </a:prstGeom>
            </p:spPr>
          </p:pic>
          <p:pic>
            <p:nvPicPr>
              <p:cNvPr id="111" name="Graphic 110">
                <a:extLst>
                  <a:ext uri="{FF2B5EF4-FFF2-40B4-BE49-F238E27FC236}">
                    <a16:creationId xmlns:a16="http://schemas.microsoft.com/office/drawing/2014/main" id="{6BB6561F-B708-3499-2AEB-C6667CB0865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4479" y="2260737"/>
                <a:ext cx="428534" cy="292182"/>
              </a:xfrm>
              <a:prstGeom prst="rect">
                <a:avLst/>
              </a:prstGeom>
            </p:spPr>
          </p:pic>
          <p:pic>
            <p:nvPicPr>
              <p:cNvPr id="112" name="Graphic 111">
                <a:extLst>
                  <a:ext uri="{FF2B5EF4-FFF2-40B4-BE49-F238E27FC236}">
                    <a16:creationId xmlns:a16="http://schemas.microsoft.com/office/drawing/2014/main" id="{E26BB2FE-450D-1890-F910-F86461AAAF5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00255" y="2806432"/>
                <a:ext cx="404007" cy="288576"/>
              </a:xfrm>
              <a:prstGeom prst="rect">
                <a:avLst/>
              </a:prstGeom>
            </p:spPr>
          </p:pic>
          <p:cxnSp>
            <p:nvCxnSpPr>
              <p:cNvPr id="113" name="Curved Connector 112">
                <a:extLst>
                  <a:ext uri="{FF2B5EF4-FFF2-40B4-BE49-F238E27FC236}">
                    <a16:creationId xmlns:a16="http://schemas.microsoft.com/office/drawing/2014/main" id="{7505A5E5-01EA-3BD4-7070-BD5C9BC033C1}"/>
                  </a:ext>
                </a:extLst>
              </p:cNvPr>
              <p:cNvCxnSpPr>
                <a:stCxn id="110" idx="2"/>
                <a:endCxn id="112"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Curved Connector 113">
                <a:extLst>
                  <a:ext uri="{FF2B5EF4-FFF2-40B4-BE49-F238E27FC236}">
                    <a16:creationId xmlns:a16="http://schemas.microsoft.com/office/drawing/2014/main" id="{35F47D93-7498-67B0-D781-7D435758324F}"/>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107" name="TextBox 106">
              <a:extLst>
                <a:ext uri="{FF2B5EF4-FFF2-40B4-BE49-F238E27FC236}">
                  <a16:creationId xmlns:a16="http://schemas.microsoft.com/office/drawing/2014/main" id="{2EB5F979-43D4-063D-81C5-04C67C9A8812}"/>
                </a:ext>
              </a:extLst>
            </p:cNvPr>
            <p:cNvSpPr txBox="1"/>
            <p:nvPr/>
          </p:nvSpPr>
          <p:spPr>
            <a:xfrm>
              <a:off x="4884857" y="3175720"/>
              <a:ext cx="1787206" cy="350865"/>
            </a:xfrm>
            <a:prstGeom prst="rect">
              <a:avLst/>
            </a:prstGeom>
            <a:noFill/>
          </p:spPr>
          <p:txBody>
            <a:bodyPr wrap="square" tIns="27432" rtlCol="0">
              <a:spAutoFit/>
            </a:bodyPr>
            <a:lstStyle/>
            <a:p>
              <a:pPr algn="ctr"/>
              <a:r>
                <a:rPr lang="en-US"/>
                <a:t>Build and Test</a:t>
              </a:r>
            </a:p>
          </p:txBody>
        </p:sp>
        <p:sp>
          <p:nvSpPr>
            <p:cNvPr id="108" name="TextBox 107">
              <a:extLst>
                <a:ext uri="{FF2B5EF4-FFF2-40B4-BE49-F238E27FC236}">
                  <a16:creationId xmlns:a16="http://schemas.microsoft.com/office/drawing/2014/main" id="{7A6872D1-5131-E61D-D49C-20538AFC4CC0}"/>
                </a:ext>
              </a:extLst>
            </p:cNvPr>
            <p:cNvSpPr txBox="1"/>
            <p:nvPr/>
          </p:nvSpPr>
          <p:spPr>
            <a:xfrm>
              <a:off x="4886271" y="3406052"/>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 priority 1</a:t>
              </a:r>
            </a:p>
          </p:txBody>
        </p:sp>
      </p:grpSp>
      <p:grpSp>
        <p:nvGrpSpPr>
          <p:cNvPr id="115" name="Group 114">
            <a:extLst>
              <a:ext uri="{FF2B5EF4-FFF2-40B4-BE49-F238E27FC236}">
                <a16:creationId xmlns:a16="http://schemas.microsoft.com/office/drawing/2014/main" id="{8E4A5723-DBDA-11D8-A348-54692AD63A7D}"/>
              </a:ext>
            </a:extLst>
          </p:cNvPr>
          <p:cNvGrpSpPr/>
          <p:nvPr userDrawn="1"/>
        </p:nvGrpSpPr>
        <p:grpSpPr>
          <a:xfrm>
            <a:off x="6704308" y="1613675"/>
            <a:ext cx="1810315" cy="1534498"/>
            <a:chOff x="6704308" y="1598527"/>
            <a:chExt cx="1810315" cy="1534498"/>
          </a:xfrm>
        </p:grpSpPr>
        <p:pic>
          <p:nvPicPr>
            <p:cNvPr id="116" name="Picture 115">
              <a:extLst>
                <a:ext uri="{FF2B5EF4-FFF2-40B4-BE49-F238E27FC236}">
                  <a16:creationId xmlns:a16="http://schemas.microsoft.com/office/drawing/2014/main" id="{6E5F6B7B-15BD-1880-1B8A-1E7B3A4A6F23}"/>
                </a:ext>
              </a:extLst>
            </p:cNvPr>
            <p:cNvPicPr>
              <a:picLocks noChangeAspect="1"/>
            </p:cNvPicPr>
            <p:nvPr/>
          </p:nvPicPr>
          <p:blipFill>
            <a:blip r:embed="rId6"/>
            <a:stretch>
              <a:fillRect/>
            </a:stretch>
          </p:blipFill>
          <p:spPr>
            <a:xfrm>
              <a:off x="7178422" y="2109813"/>
              <a:ext cx="548640" cy="548640"/>
            </a:xfrm>
            <a:prstGeom prst="ellipse">
              <a:avLst/>
            </a:prstGeom>
          </p:spPr>
        </p:pic>
        <p:pic>
          <p:nvPicPr>
            <p:cNvPr id="117" name="Picture 116">
              <a:extLst>
                <a:ext uri="{FF2B5EF4-FFF2-40B4-BE49-F238E27FC236}">
                  <a16:creationId xmlns:a16="http://schemas.microsoft.com/office/drawing/2014/main" id="{89416261-DF76-90EB-1CC7-7A6E24061227}"/>
                </a:ext>
              </a:extLst>
            </p:cNvPr>
            <p:cNvPicPr>
              <a:picLocks noChangeAspect="1"/>
            </p:cNvPicPr>
            <p:nvPr/>
          </p:nvPicPr>
          <p:blipFill>
            <a:blip r:embed="rId6"/>
            <a:stretch>
              <a:fillRect/>
            </a:stretch>
          </p:blipFill>
          <p:spPr>
            <a:xfrm>
              <a:off x="7443318" y="2316846"/>
              <a:ext cx="548640" cy="548640"/>
            </a:xfrm>
            <a:prstGeom prst="ellipse">
              <a:avLst/>
            </a:prstGeom>
            <a:ln w="28575">
              <a:solidFill>
                <a:schemeClr val="bg1"/>
              </a:solidFill>
            </a:ln>
          </p:spPr>
        </p:pic>
        <p:grpSp>
          <p:nvGrpSpPr>
            <p:cNvPr id="118" name="Group 117">
              <a:extLst>
                <a:ext uri="{FF2B5EF4-FFF2-40B4-BE49-F238E27FC236}">
                  <a16:creationId xmlns:a16="http://schemas.microsoft.com/office/drawing/2014/main" id="{EB10A5DE-8FBF-8C08-560E-84B52F7657F0}"/>
                </a:ext>
              </a:extLst>
            </p:cNvPr>
            <p:cNvGrpSpPr/>
            <p:nvPr/>
          </p:nvGrpSpPr>
          <p:grpSpPr>
            <a:xfrm>
              <a:off x="6745653" y="2298754"/>
              <a:ext cx="1716072" cy="834271"/>
              <a:chOff x="4964479" y="2260737"/>
              <a:chExt cx="1716072" cy="834271"/>
            </a:xfrm>
          </p:grpSpPr>
          <p:pic>
            <p:nvPicPr>
              <p:cNvPr id="121" name="Graphic 120">
                <a:extLst>
                  <a:ext uri="{FF2B5EF4-FFF2-40B4-BE49-F238E27FC236}">
                    <a16:creationId xmlns:a16="http://schemas.microsoft.com/office/drawing/2014/main" id="{3CCC4D17-640C-C913-07FF-21B9951BDF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19663" y="2268233"/>
                <a:ext cx="460888" cy="268851"/>
              </a:xfrm>
              <a:prstGeom prst="rect">
                <a:avLst/>
              </a:prstGeom>
            </p:spPr>
          </p:pic>
          <p:pic>
            <p:nvPicPr>
              <p:cNvPr id="122" name="Graphic 121">
                <a:extLst>
                  <a:ext uri="{FF2B5EF4-FFF2-40B4-BE49-F238E27FC236}">
                    <a16:creationId xmlns:a16="http://schemas.microsoft.com/office/drawing/2014/main" id="{1C62F7C2-7F5D-51AA-69FF-BAA1FA1345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4479" y="2260737"/>
                <a:ext cx="428534" cy="292182"/>
              </a:xfrm>
              <a:prstGeom prst="rect">
                <a:avLst/>
              </a:prstGeom>
            </p:spPr>
          </p:pic>
          <p:pic>
            <p:nvPicPr>
              <p:cNvPr id="123" name="Graphic 122">
                <a:extLst>
                  <a:ext uri="{FF2B5EF4-FFF2-40B4-BE49-F238E27FC236}">
                    <a16:creationId xmlns:a16="http://schemas.microsoft.com/office/drawing/2014/main" id="{C263E15D-92DD-F19B-0CD8-A54500DFD2D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00255" y="2806432"/>
                <a:ext cx="404007" cy="288576"/>
              </a:xfrm>
              <a:prstGeom prst="rect">
                <a:avLst/>
              </a:prstGeom>
            </p:spPr>
          </p:pic>
          <p:cxnSp>
            <p:nvCxnSpPr>
              <p:cNvPr id="124" name="Curved Connector 123">
                <a:extLst>
                  <a:ext uri="{FF2B5EF4-FFF2-40B4-BE49-F238E27FC236}">
                    <a16:creationId xmlns:a16="http://schemas.microsoft.com/office/drawing/2014/main" id="{B8719216-A994-9193-D654-811BF2D10416}"/>
                  </a:ext>
                </a:extLst>
              </p:cNvPr>
              <p:cNvCxnSpPr>
                <a:stCxn id="121" idx="2"/>
                <a:endCxn id="123"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Curved Connector 124">
                <a:extLst>
                  <a:ext uri="{FF2B5EF4-FFF2-40B4-BE49-F238E27FC236}">
                    <a16:creationId xmlns:a16="http://schemas.microsoft.com/office/drawing/2014/main" id="{97FC8585-AA1E-D198-6FDC-C9DA3CECE12C}"/>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119" name="TextBox 118">
              <a:extLst>
                <a:ext uri="{FF2B5EF4-FFF2-40B4-BE49-F238E27FC236}">
                  <a16:creationId xmlns:a16="http://schemas.microsoft.com/office/drawing/2014/main" id="{8A6F27F6-B938-90E0-5128-EF7109C602E5}"/>
                </a:ext>
              </a:extLst>
            </p:cNvPr>
            <p:cNvSpPr txBox="1"/>
            <p:nvPr/>
          </p:nvSpPr>
          <p:spPr>
            <a:xfrm>
              <a:off x="6704308" y="1598527"/>
              <a:ext cx="1787206" cy="350865"/>
            </a:xfrm>
            <a:prstGeom prst="rect">
              <a:avLst/>
            </a:prstGeom>
            <a:noFill/>
          </p:spPr>
          <p:txBody>
            <a:bodyPr wrap="square" tIns="27432" rtlCol="0">
              <a:spAutoFit/>
            </a:bodyPr>
            <a:lstStyle/>
            <a:p>
              <a:pPr algn="ctr"/>
              <a:r>
                <a:rPr lang="en-US"/>
                <a:t>Build and Test</a:t>
              </a:r>
            </a:p>
          </p:txBody>
        </p:sp>
        <p:sp>
          <p:nvSpPr>
            <p:cNvPr id="120" name="TextBox 119">
              <a:extLst>
                <a:ext uri="{FF2B5EF4-FFF2-40B4-BE49-F238E27FC236}">
                  <a16:creationId xmlns:a16="http://schemas.microsoft.com/office/drawing/2014/main" id="{C6A02769-C499-AE1C-A934-0C08C833F4E1}"/>
                </a:ext>
              </a:extLst>
            </p:cNvPr>
            <p:cNvSpPr txBox="1"/>
            <p:nvPr/>
          </p:nvSpPr>
          <p:spPr>
            <a:xfrm>
              <a:off x="6705722" y="1828859"/>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modules: priorities 2 &amp; 3</a:t>
              </a:r>
            </a:p>
          </p:txBody>
        </p:sp>
      </p:grpSp>
      <p:grpSp>
        <p:nvGrpSpPr>
          <p:cNvPr id="126" name="Group 125">
            <a:extLst>
              <a:ext uri="{FF2B5EF4-FFF2-40B4-BE49-F238E27FC236}">
                <a16:creationId xmlns:a16="http://schemas.microsoft.com/office/drawing/2014/main" id="{78561066-408D-B6EE-FE76-08B4E3DE591A}"/>
              </a:ext>
            </a:extLst>
          </p:cNvPr>
          <p:cNvGrpSpPr/>
          <p:nvPr userDrawn="1"/>
        </p:nvGrpSpPr>
        <p:grpSpPr>
          <a:xfrm>
            <a:off x="6704308" y="3190573"/>
            <a:ext cx="1810315" cy="1534498"/>
            <a:chOff x="6704308" y="1598527"/>
            <a:chExt cx="1810315" cy="1534498"/>
          </a:xfrm>
        </p:grpSpPr>
        <p:pic>
          <p:nvPicPr>
            <p:cNvPr id="127" name="Picture 126">
              <a:extLst>
                <a:ext uri="{FF2B5EF4-FFF2-40B4-BE49-F238E27FC236}">
                  <a16:creationId xmlns:a16="http://schemas.microsoft.com/office/drawing/2014/main" id="{8AF6EF7F-EF89-0FD4-98A6-529CC5ABB023}"/>
                </a:ext>
              </a:extLst>
            </p:cNvPr>
            <p:cNvPicPr>
              <a:picLocks noChangeAspect="1"/>
            </p:cNvPicPr>
            <p:nvPr/>
          </p:nvPicPr>
          <p:blipFill>
            <a:blip r:embed="rId6"/>
            <a:stretch>
              <a:fillRect/>
            </a:stretch>
          </p:blipFill>
          <p:spPr>
            <a:xfrm>
              <a:off x="7178422" y="2109813"/>
              <a:ext cx="548640" cy="548640"/>
            </a:xfrm>
            <a:prstGeom prst="ellipse">
              <a:avLst/>
            </a:prstGeom>
          </p:spPr>
        </p:pic>
        <p:pic>
          <p:nvPicPr>
            <p:cNvPr id="128" name="Picture 127">
              <a:extLst>
                <a:ext uri="{FF2B5EF4-FFF2-40B4-BE49-F238E27FC236}">
                  <a16:creationId xmlns:a16="http://schemas.microsoft.com/office/drawing/2014/main" id="{550B7BDA-30CA-C13F-7ABA-87D9A01C00DF}"/>
                </a:ext>
              </a:extLst>
            </p:cNvPr>
            <p:cNvPicPr>
              <a:picLocks noChangeAspect="1"/>
            </p:cNvPicPr>
            <p:nvPr/>
          </p:nvPicPr>
          <p:blipFill>
            <a:blip r:embed="rId6"/>
            <a:stretch>
              <a:fillRect/>
            </a:stretch>
          </p:blipFill>
          <p:spPr>
            <a:xfrm>
              <a:off x="7443318" y="2316846"/>
              <a:ext cx="548640" cy="548640"/>
            </a:xfrm>
            <a:prstGeom prst="ellipse">
              <a:avLst/>
            </a:prstGeom>
            <a:ln w="28575">
              <a:solidFill>
                <a:schemeClr val="tx2">
                  <a:lumMod val="20000"/>
                  <a:lumOff val="80000"/>
                </a:schemeClr>
              </a:solidFill>
            </a:ln>
          </p:spPr>
        </p:pic>
        <p:grpSp>
          <p:nvGrpSpPr>
            <p:cNvPr id="129" name="Group 128">
              <a:extLst>
                <a:ext uri="{FF2B5EF4-FFF2-40B4-BE49-F238E27FC236}">
                  <a16:creationId xmlns:a16="http://schemas.microsoft.com/office/drawing/2014/main" id="{185B8824-53DA-B564-AB18-A4ADECD3946F}"/>
                </a:ext>
              </a:extLst>
            </p:cNvPr>
            <p:cNvGrpSpPr/>
            <p:nvPr/>
          </p:nvGrpSpPr>
          <p:grpSpPr>
            <a:xfrm>
              <a:off x="6745653" y="2298754"/>
              <a:ext cx="1716072" cy="834271"/>
              <a:chOff x="4964479" y="2260737"/>
              <a:chExt cx="1716072" cy="834271"/>
            </a:xfrm>
          </p:grpSpPr>
          <p:pic>
            <p:nvPicPr>
              <p:cNvPr id="132" name="Graphic 131">
                <a:extLst>
                  <a:ext uri="{FF2B5EF4-FFF2-40B4-BE49-F238E27FC236}">
                    <a16:creationId xmlns:a16="http://schemas.microsoft.com/office/drawing/2014/main" id="{E147FAE5-2C17-40ED-D209-2A9DCAAF98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19663" y="2268233"/>
                <a:ext cx="460888" cy="268851"/>
              </a:xfrm>
              <a:prstGeom prst="rect">
                <a:avLst/>
              </a:prstGeom>
            </p:spPr>
          </p:pic>
          <p:pic>
            <p:nvPicPr>
              <p:cNvPr id="133" name="Graphic 132">
                <a:extLst>
                  <a:ext uri="{FF2B5EF4-FFF2-40B4-BE49-F238E27FC236}">
                    <a16:creationId xmlns:a16="http://schemas.microsoft.com/office/drawing/2014/main" id="{06BDA21C-5FFE-FB30-70DA-29F7D635171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4479" y="2260737"/>
                <a:ext cx="428534" cy="292182"/>
              </a:xfrm>
              <a:prstGeom prst="rect">
                <a:avLst/>
              </a:prstGeom>
            </p:spPr>
          </p:pic>
          <p:pic>
            <p:nvPicPr>
              <p:cNvPr id="134" name="Graphic 133">
                <a:extLst>
                  <a:ext uri="{FF2B5EF4-FFF2-40B4-BE49-F238E27FC236}">
                    <a16:creationId xmlns:a16="http://schemas.microsoft.com/office/drawing/2014/main" id="{CABCDC34-AABB-8B1A-E072-CDC8FA51518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00255" y="2806432"/>
                <a:ext cx="404007" cy="288576"/>
              </a:xfrm>
              <a:prstGeom prst="rect">
                <a:avLst/>
              </a:prstGeom>
            </p:spPr>
          </p:pic>
          <p:cxnSp>
            <p:nvCxnSpPr>
              <p:cNvPr id="135" name="Curved Connector 134">
                <a:extLst>
                  <a:ext uri="{FF2B5EF4-FFF2-40B4-BE49-F238E27FC236}">
                    <a16:creationId xmlns:a16="http://schemas.microsoft.com/office/drawing/2014/main" id="{1E4E1BBD-A774-E00D-BB03-B7223F646122}"/>
                  </a:ext>
                </a:extLst>
              </p:cNvPr>
              <p:cNvCxnSpPr>
                <a:stCxn id="132" idx="2"/>
                <a:endCxn id="134"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Curved Connector 135">
                <a:extLst>
                  <a:ext uri="{FF2B5EF4-FFF2-40B4-BE49-F238E27FC236}">
                    <a16:creationId xmlns:a16="http://schemas.microsoft.com/office/drawing/2014/main" id="{20AAAFCD-A4F0-A6DA-A54A-9E4025E7A022}"/>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130" name="TextBox 129">
              <a:extLst>
                <a:ext uri="{FF2B5EF4-FFF2-40B4-BE49-F238E27FC236}">
                  <a16:creationId xmlns:a16="http://schemas.microsoft.com/office/drawing/2014/main" id="{EFDDDCBD-9F95-68EE-5DAA-D4A55EA9B8F7}"/>
                </a:ext>
              </a:extLst>
            </p:cNvPr>
            <p:cNvSpPr txBox="1"/>
            <p:nvPr/>
          </p:nvSpPr>
          <p:spPr>
            <a:xfrm>
              <a:off x="6704308" y="1598527"/>
              <a:ext cx="1787206" cy="350865"/>
            </a:xfrm>
            <a:prstGeom prst="rect">
              <a:avLst/>
            </a:prstGeom>
            <a:noFill/>
          </p:spPr>
          <p:txBody>
            <a:bodyPr wrap="square" tIns="27432" rtlCol="0">
              <a:spAutoFit/>
            </a:bodyPr>
            <a:lstStyle/>
            <a:p>
              <a:pPr algn="ctr"/>
              <a:r>
                <a:rPr lang="en-US"/>
                <a:t>Build and Test</a:t>
              </a:r>
            </a:p>
          </p:txBody>
        </p:sp>
        <p:sp>
          <p:nvSpPr>
            <p:cNvPr id="131" name="TextBox 130">
              <a:extLst>
                <a:ext uri="{FF2B5EF4-FFF2-40B4-BE49-F238E27FC236}">
                  <a16:creationId xmlns:a16="http://schemas.microsoft.com/office/drawing/2014/main" id="{35DAABBD-A84E-2E0F-1819-FB8BDDF8D8AC}"/>
                </a:ext>
              </a:extLst>
            </p:cNvPr>
            <p:cNvSpPr txBox="1"/>
            <p:nvPr/>
          </p:nvSpPr>
          <p:spPr>
            <a:xfrm>
              <a:off x="6705722" y="1828859"/>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modules: priorities 2 &amp; 3</a:t>
              </a:r>
            </a:p>
          </p:txBody>
        </p:sp>
      </p:grpSp>
      <p:pic>
        <p:nvPicPr>
          <p:cNvPr id="137" name="Graphic 136">
            <a:extLst>
              <a:ext uri="{FF2B5EF4-FFF2-40B4-BE49-F238E27FC236}">
                <a16:creationId xmlns:a16="http://schemas.microsoft.com/office/drawing/2014/main" id="{55F9E081-51DC-DB03-C4A5-E254FD8E249E}"/>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4349236" y="2309718"/>
            <a:ext cx="228600" cy="266924"/>
          </a:xfrm>
          <a:prstGeom prst="rect">
            <a:avLst/>
          </a:prstGeom>
        </p:spPr>
      </p:pic>
      <p:sp>
        <p:nvSpPr>
          <p:cNvPr id="138" name="TextBox 137">
            <a:extLst>
              <a:ext uri="{FF2B5EF4-FFF2-40B4-BE49-F238E27FC236}">
                <a16:creationId xmlns:a16="http://schemas.microsoft.com/office/drawing/2014/main" id="{A4C5D868-05D0-508F-6E70-F0AB3030344C}"/>
              </a:ext>
            </a:extLst>
          </p:cNvPr>
          <p:cNvSpPr txBox="1"/>
          <p:nvPr userDrawn="1"/>
        </p:nvSpPr>
        <p:spPr>
          <a:xfrm>
            <a:off x="8551235" y="1623957"/>
            <a:ext cx="1808901" cy="218521"/>
          </a:xfrm>
          <a:prstGeom prst="rect">
            <a:avLst/>
          </a:prstGeom>
          <a:noFill/>
        </p:spPr>
        <p:txBody>
          <a:bodyPr wrap="square" rtlCol="0">
            <a:spAutoFit/>
          </a:bodyPr>
          <a:lstStyle/>
          <a:p>
            <a:pPr algn="ctr">
              <a:lnSpc>
                <a:spcPct val="80000"/>
              </a:lnSpc>
            </a:pPr>
            <a:r>
              <a:rPr lang="en-US" sz="1000">
                <a:solidFill>
                  <a:schemeClr val="tx2"/>
                </a:solidFill>
              </a:rPr>
              <a:t>quasi-experimental study</a:t>
            </a:r>
          </a:p>
        </p:txBody>
      </p:sp>
    </p:spTree>
    <p:extLst>
      <p:ext uri="{BB962C8B-B14F-4D97-AF65-F5344CB8AC3E}">
        <p14:creationId xmlns:p14="http://schemas.microsoft.com/office/powerpoint/2010/main" val="19036802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ENHANCE C2-4">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545807610"/>
              </p:ext>
            </p:extLst>
          </p:nvPr>
        </p:nvGraphicFramePr>
        <p:xfrm>
          <a:off x="0" y="1554480"/>
          <a:ext cx="12189242" cy="5303520"/>
        </p:xfrm>
        <a:graphic>
          <a:graphicData uri="http://schemas.openxmlformats.org/drawingml/2006/table">
            <a:tbl>
              <a:tblPr>
                <a:tableStyleId>{2D5ABB26-0587-4C30-8999-92F81FD0307C}</a:tableStyleId>
              </a:tblPr>
              <a:tblGrid>
                <a:gridCol w="622082">
                  <a:extLst>
                    <a:ext uri="{9D8B030D-6E8A-4147-A177-3AD203B41FA5}">
                      <a16:colId xmlns:a16="http://schemas.microsoft.com/office/drawing/2014/main" val="2750378661"/>
                    </a:ext>
                  </a:extLst>
                </a:gridCol>
                <a:gridCol w="2148840">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097280">
                <a:tc rowSpan="3">
                  <a:txBody>
                    <a:bodyPr/>
                    <a:lstStyle/>
                    <a:p>
                      <a:pPr algn="ctr"/>
                      <a:r>
                        <a:rPr lang="en-US"/>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r>
                        <a:rPr lang="en-US">
                          <a:solidFill>
                            <a:schemeClr val="accent4"/>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811098830"/>
                  </a:ext>
                </a:extLst>
              </a:tr>
              <a:tr h="1097280">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515938" indent="0" algn="l">
                        <a:tabLst/>
                      </a:pPr>
                      <a:r>
                        <a:rPr lang="en-US">
                          <a:solidFill>
                            <a:schemeClr val="tx1"/>
                          </a:solidFill>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704379319"/>
                  </a:ext>
                </a:extLst>
              </a:tr>
              <a:tr h="109728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algn="ctr"/>
                      <a:r>
                        <a:rPr lang="en-US">
                          <a:solidFill>
                            <a:schemeClr val="accent4"/>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758986038"/>
                  </a:ext>
                </a:extLst>
              </a:tr>
              <a:tr h="548640">
                <a:tc rowSpan="3">
                  <a:txBody>
                    <a:bodyPr/>
                    <a:lstStyle/>
                    <a:p>
                      <a:pPr algn="ctr"/>
                      <a:r>
                        <a:rPr lang="en-US"/>
                        <a:t>Design</a:t>
                      </a:r>
                      <a:endParaRPr lang="en-US" sz="1400">
                        <a:solidFill>
                          <a:schemeClr val="tx2"/>
                        </a:solidFill>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80000"/>
                        </a:lnSpc>
                      </a:pPr>
                      <a:r>
                        <a:rPr lang="en-US"/>
                        <a:t>Building</a:t>
                      </a:r>
                    </a:p>
                    <a:p>
                      <a:pPr algn="l">
                        <a:lnSpc>
                          <a:spcPct val="80000"/>
                        </a:lnSpc>
                      </a:pPr>
                      <a:r>
                        <a:rPr lang="en-US"/>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a:stretch>
            <a:fillRect/>
          </a:stretch>
        </p:blipFill>
        <p:spPr>
          <a:xfrm>
            <a:off x="178190" y="142592"/>
            <a:ext cx="7768296" cy="1271439"/>
          </a:xfrm>
          <a:prstGeom prst="rect">
            <a:avLst/>
          </a:prstGeom>
        </p:spPr>
      </p:pic>
      <p:sp>
        <p:nvSpPr>
          <p:cNvPr id="12" name="Freeform: Shape 132">
            <a:extLst>
              <a:ext uri="{FF2B5EF4-FFF2-40B4-BE49-F238E27FC236}">
                <a16:creationId xmlns:a16="http://schemas.microsoft.com/office/drawing/2014/main" id="{06C66427-65BB-552D-E0DC-A0FC2C014C99}"/>
              </a:ext>
            </a:extLst>
          </p:cNvPr>
          <p:cNvSpPr/>
          <p:nvPr userDrawn="1"/>
        </p:nvSpPr>
        <p:spPr>
          <a:xfrm>
            <a:off x="9713318"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3" name="Freeform: Shape 21">
            <a:extLst>
              <a:ext uri="{FF2B5EF4-FFF2-40B4-BE49-F238E27FC236}">
                <a16:creationId xmlns:a16="http://schemas.microsoft.com/office/drawing/2014/main" id="{60D2F786-B27C-9365-66F0-487E5B2133E5}"/>
              </a:ext>
            </a:extLst>
          </p:cNvPr>
          <p:cNvSpPr/>
          <p:nvPr userDrawn="1"/>
        </p:nvSpPr>
        <p:spPr>
          <a:xfrm>
            <a:off x="8708600"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4" name="Freeform: Shape 22">
            <a:extLst>
              <a:ext uri="{FF2B5EF4-FFF2-40B4-BE49-F238E27FC236}">
                <a16:creationId xmlns:a16="http://schemas.microsoft.com/office/drawing/2014/main" id="{F20E0BBC-07B6-B03B-EE95-5EE4FAF849BC}"/>
              </a:ext>
            </a:extLst>
          </p:cNvPr>
          <p:cNvSpPr/>
          <p:nvPr userDrawn="1"/>
        </p:nvSpPr>
        <p:spPr>
          <a:xfrm>
            <a:off x="8959779"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5" name="Freeform: Shape 23">
            <a:extLst>
              <a:ext uri="{FF2B5EF4-FFF2-40B4-BE49-F238E27FC236}">
                <a16:creationId xmlns:a16="http://schemas.microsoft.com/office/drawing/2014/main" id="{414F22CF-AECB-7069-A66A-5D028F898FD1}"/>
              </a:ext>
            </a:extLst>
          </p:cNvPr>
          <p:cNvSpPr/>
          <p:nvPr userDrawn="1"/>
        </p:nvSpPr>
        <p:spPr>
          <a:xfrm>
            <a:off x="9210958"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6" name="Freeform: Shape 24">
            <a:extLst>
              <a:ext uri="{FF2B5EF4-FFF2-40B4-BE49-F238E27FC236}">
                <a16:creationId xmlns:a16="http://schemas.microsoft.com/office/drawing/2014/main" id="{AB1CE968-6930-D0A4-6CFF-01F9A0F61DE2}"/>
              </a:ext>
            </a:extLst>
          </p:cNvPr>
          <p:cNvSpPr/>
          <p:nvPr userDrawn="1"/>
        </p:nvSpPr>
        <p:spPr>
          <a:xfrm>
            <a:off x="9462137"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7" name="Freeform: Shape 21">
            <a:extLst>
              <a:ext uri="{FF2B5EF4-FFF2-40B4-BE49-F238E27FC236}">
                <a16:creationId xmlns:a16="http://schemas.microsoft.com/office/drawing/2014/main" id="{9D5288C4-C3D5-2E95-B7A9-B156DBFFEB52}"/>
              </a:ext>
            </a:extLst>
          </p:cNvPr>
          <p:cNvSpPr/>
          <p:nvPr userDrawn="1"/>
        </p:nvSpPr>
        <p:spPr>
          <a:xfrm>
            <a:off x="8457421"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0</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18" name="Picture 17">
            <a:extLst>
              <a:ext uri="{FF2B5EF4-FFF2-40B4-BE49-F238E27FC236}">
                <a16:creationId xmlns:a16="http://schemas.microsoft.com/office/drawing/2014/main" id="{DA31052D-D2A9-4337-CC14-A3E6082241F1}"/>
              </a:ext>
            </a:extLst>
          </p:cNvPr>
          <p:cNvPicPr>
            <a:picLocks noChangeAspect="1"/>
          </p:cNvPicPr>
          <p:nvPr userDrawn="1"/>
        </p:nvPicPr>
        <p:blipFill>
          <a:blip r:embed="rId3"/>
          <a:stretch>
            <a:fillRect/>
          </a:stretch>
        </p:blipFill>
        <p:spPr>
          <a:xfrm>
            <a:off x="1971218" y="5977474"/>
            <a:ext cx="273725" cy="398146"/>
          </a:xfrm>
          <a:prstGeom prst="rect">
            <a:avLst/>
          </a:prstGeom>
        </p:spPr>
      </p:pic>
      <p:sp>
        <p:nvSpPr>
          <p:cNvPr id="19" name="TextBox 18">
            <a:extLst>
              <a:ext uri="{FF2B5EF4-FFF2-40B4-BE49-F238E27FC236}">
                <a16:creationId xmlns:a16="http://schemas.microsoft.com/office/drawing/2014/main" id="{940F285E-D6A4-0746-04B3-20A340ED59B8}"/>
              </a:ext>
            </a:extLst>
          </p:cNvPr>
          <p:cNvSpPr txBox="1"/>
          <p:nvPr userDrawn="1"/>
        </p:nvSpPr>
        <p:spPr>
          <a:xfrm>
            <a:off x="4153254" y="4337581"/>
            <a:ext cx="1573620" cy="541046"/>
          </a:xfrm>
          <a:prstGeom prst="rect">
            <a:avLst/>
          </a:prstGeom>
          <a:noFill/>
        </p:spPr>
        <p:txBody>
          <a:bodyPr wrap="square" rtlCol="0">
            <a:spAutoFit/>
          </a:bodyPr>
          <a:lstStyle/>
          <a:p>
            <a:pPr algn="ctr">
              <a:lnSpc>
                <a:spcPct val="80000"/>
              </a:lnSpc>
            </a:pPr>
            <a:r>
              <a:rPr lang="en-US"/>
              <a:t>16 Elementary Schools</a:t>
            </a:r>
          </a:p>
        </p:txBody>
      </p:sp>
      <p:sp>
        <p:nvSpPr>
          <p:cNvPr id="20" name="Left-Up Arrow 19">
            <a:extLst>
              <a:ext uri="{FF2B5EF4-FFF2-40B4-BE49-F238E27FC236}">
                <a16:creationId xmlns:a16="http://schemas.microsoft.com/office/drawing/2014/main" id="{E7C77557-BAAD-AC45-126B-28BFE8F4F789}"/>
              </a:ext>
            </a:extLst>
          </p:cNvPr>
          <p:cNvSpPr/>
          <p:nvPr userDrawn="1"/>
        </p:nvSpPr>
        <p:spPr>
          <a:xfrm rot="8100000">
            <a:off x="5890919" y="2718549"/>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6EADF544-4F9E-BE7E-5BFA-F3A1F279B75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39049" y="6005937"/>
            <a:ext cx="331788" cy="331788"/>
          </a:xfrm>
          <a:prstGeom prst="rect">
            <a:avLst/>
          </a:prstGeom>
        </p:spPr>
      </p:pic>
      <p:pic>
        <p:nvPicPr>
          <p:cNvPr id="22" name="Graphic 21">
            <a:extLst>
              <a:ext uri="{FF2B5EF4-FFF2-40B4-BE49-F238E27FC236}">
                <a16:creationId xmlns:a16="http://schemas.microsoft.com/office/drawing/2014/main" id="{3854D8AA-C1A2-2875-9B82-EC299A39F02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42186" y="5494047"/>
            <a:ext cx="331788" cy="331788"/>
          </a:xfrm>
          <a:prstGeom prst="rect">
            <a:avLst/>
          </a:prstGeom>
        </p:spPr>
      </p:pic>
      <p:pic>
        <p:nvPicPr>
          <p:cNvPr id="23" name="Picture 22">
            <a:extLst>
              <a:ext uri="{FF2B5EF4-FFF2-40B4-BE49-F238E27FC236}">
                <a16:creationId xmlns:a16="http://schemas.microsoft.com/office/drawing/2014/main" id="{AD237C0A-98D5-BB8A-3ED7-C7C1ECFCE83A}"/>
              </a:ext>
            </a:extLst>
          </p:cNvPr>
          <p:cNvPicPr>
            <a:picLocks noChangeAspect="1"/>
          </p:cNvPicPr>
          <p:nvPr userDrawn="1"/>
        </p:nvPicPr>
        <p:blipFill>
          <a:blip r:embed="rId6"/>
          <a:stretch>
            <a:fillRect/>
          </a:stretch>
        </p:blipFill>
        <p:spPr>
          <a:xfrm>
            <a:off x="2110260" y="4942788"/>
            <a:ext cx="513458" cy="421576"/>
          </a:xfrm>
          <a:prstGeom prst="rect">
            <a:avLst/>
          </a:prstGeom>
        </p:spPr>
      </p:pic>
      <p:pic>
        <p:nvPicPr>
          <p:cNvPr id="24" name="Picture 23">
            <a:extLst>
              <a:ext uri="{FF2B5EF4-FFF2-40B4-BE49-F238E27FC236}">
                <a16:creationId xmlns:a16="http://schemas.microsoft.com/office/drawing/2014/main" id="{2F3BE01E-CC46-6264-4724-51EA3A856EE9}"/>
              </a:ext>
            </a:extLst>
          </p:cNvPr>
          <p:cNvPicPr>
            <a:picLocks noChangeAspect="1"/>
          </p:cNvPicPr>
          <p:nvPr userDrawn="1"/>
        </p:nvPicPr>
        <p:blipFill>
          <a:blip r:embed="rId6"/>
          <a:stretch>
            <a:fillRect/>
          </a:stretch>
        </p:blipFill>
        <p:spPr>
          <a:xfrm>
            <a:off x="2244937" y="5957563"/>
            <a:ext cx="515192" cy="423000"/>
          </a:xfrm>
          <a:prstGeom prst="rect">
            <a:avLst/>
          </a:prstGeom>
        </p:spPr>
      </p:pic>
      <p:pic>
        <p:nvPicPr>
          <p:cNvPr id="25" name="Picture 24">
            <a:extLst>
              <a:ext uri="{FF2B5EF4-FFF2-40B4-BE49-F238E27FC236}">
                <a16:creationId xmlns:a16="http://schemas.microsoft.com/office/drawing/2014/main" id="{C215438D-9901-79EA-8CEF-6CAE1EBA9159}"/>
              </a:ext>
            </a:extLst>
          </p:cNvPr>
          <p:cNvPicPr>
            <a:picLocks noChangeAspect="1"/>
          </p:cNvPicPr>
          <p:nvPr userDrawn="1"/>
        </p:nvPicPr>
        <p:blipFill>
          <a:blip r:embed="rId7"/>
          <a:srcRect/>
          <a:stretch/>
        </p:blipFill>
        <p:spPr>
          <a:xfrm>
            <a:off x="8026882" y="4099458"/>
            <a:ext cx="790637" cy="685800"/>
          </a:xfrm>
          <a:prstGeom prst="rect">
            <a:avLst/>
          </a:prstGeom>
          <a:effectLst>
            <a:glow rad="139700">
              <a:schemeClr val="accent6">
                <a:lumMod val="50000"/>
                <a:alpha val="30000"/>
              </a:schemeClr>
            </a:glow>
          </a:effectLst>
        </p:spPr>
      </p:pic>
      <p:sp>
        <p:nvSpPr>
          <p:cNvPr id="26" name="TextBox 25">
            <a:extLst>
              <a:ext uri="{FF2B5EF4-FFF2-40B4-BE49-F238E27FC236}">
                <a16:creationId xmlns:a16="http://schemas.microsoft.com/office/drawing/2014/main" id="{C40829D8-0346-5CDA-D1B3-6963494CB666}"/>
              </a:ext>
            </a:extLst>
          </p:cNvPr>
          <p:cNvSpPr txBox="1"/>
          <p:nvPr userDrawn="1"/>
        </p:nvSpPr>
        <p:spPr>
          <a:xfrm>
            <a:off x="7522258" y="1465532"/>
            <a:ext cx="1787028" cy="2708434"/>
          </a:xfrm>
          <a:prstGeom prst="rect">
            <a:avLst/>
          </a:prstGeom>
          <a:noFill/>
        </p:spPr>
        <p:txBody>
          <a:bodyPr wrap="none" rtlCol="0">
            <a:spAutoFit/>
          </a:bodyPr>
          <a:lstStyle/>
          <a:p>
            <a:pPr algn="ctr"/>
            <a:r>
              <a:rPr lang="en-US" sz="2800" b="1">
                <a:ln w="3175">
                  <a:solidFill>
                    <a:schemeClr val="bg1"/>
                  </a:solidFill>
                </a:ln>
              </a:rPr>
              <a:t>Traditional</a:t>
            </a:r>
          </a:p>
          <a:p>
            <a:pPr algn="ctr"/>
            <a:endParaRPr lang="en-US" sz="2800" b="1">
              <a:ln w="3175">
                <a:solidFill>
                  <a:schemeClr val="bg1"/>
                </a:solidFill>
              </a:ln>
            </a:endParaRPr>
          </a:p>
          <a:p>
            <a:pPr algn="ctr"/>
            <a:endParaRPr lang="en-US" b="1">
              <a:ln w="3175">
                <a:solidFill>
                  <a:schemeClr val="bg1"/>
                </a:solidFill>
              </a:ln>
            </a:endParaRPr>
          </a:p>
          <a:p>
            <a:pPr algn="ctr"/>
            <a:endParaRPr lang="en-US" sz="1700" b="1">
              <a:ln w="3175">
                <a:solidFill>
                  <a:schemeClr val="bg1"/>
                </a:solidFill>
              </a:ln>
            </a:endParaRPr>
          </a:p>
          <a:p>
            <a:pPr algn="ctr"/>
            <a:endParaRPr lang="en-US" sz="1700" b="1">
              <a:ln w="3175">
                <a:solidFill>
                  <a:schemeClr val="bg1"/>
                </a:solidFill>
              </a:ln>
            </a:endParaRPr>
          </a:p>
          <a:p>
            <a:pPr algn="ctr"/>
            <a:endParaRPr lang="en-US" sz="1700" b="1">
              <a:ln w="3175">
                <a:solidFill>
                  <a:schemeClr val="bg1"/>
                </a:solidFill>
              </a:ln>
            </a:endParaRPr>
          </a:p>
          <a:p>
            <a:pPr algn="ctr"/>
            <a:endParaRPr lang="en-US" sz="1700" b="1">
              <a:ln w="3175">
                <a:solidFill>
                  <a:schemeClr val="bg1"/>
                </a:solidFill>
              </a:ln>
            </a:endParaRPr>
          </a:p>
          <a:p>
            <a:pPr algn="ctr"/>
            <a:r>
              <a:rPr lang="en-US" sz="2800" b="1">
                <a:ln w="6350">
                  <a:solidFill>
                    <a:schemeClr val="bg1"/>
                  </a:solidFill>
                </a:ln>
                <a:effectLst>
                  <a:outerShdw blurRad="50800" dist="38100" dir="9600000" sx="104000" sy="104000" algn="tl" rotWithShape="0">
                    <a:schemeClr val="accent6">
                      <a:lumMod val="50000"/>
                      <a:alpha val="50000"/>
                    </a:schemeClr>
                  </a:outerShdw>
                </a:effectLst>
              </a:rPr>
              <a:t>Enhanced</a:t>
            </a:r>
          </a:p>
        </p:txBody>
      </p:sp>
      <p:pic>
        <p:nvPicPr>
          <p:cNvPr id="27" name="Picture 26">
            <a:extLst>
              <a:ext uri="{FF2B5EF4-FFF2-40B4-BE49-F238E27FC236}">
                <a16:creationId xmlns:a16="http://schemas.microsoft.com/office/drawing/2014/main" id="{8DADDF0F-FED4-F890-EF5D-A08C1A999DAC}"/>
              </a:ext>
            </a:extLst>
          </p:cNvPr>
          <p:cNvPicPr>
            <a:picLocks noChangeAspect="1"/>
          </p:cNvPicPr>
          <p:nvPr userDrawn="1"/>
        </p:nvPicPr>
        <p:blipFill rotWithShape="1">
          <a:blip r:embed="rId8">
            <a:alphaModFix amt="70000"/>
          </a:blip>
          <a:srcRect r="27907"/>
          <a:stretch/>
        </p:blipFill>
        <p:spPr>
          <a:xfrm>
            <a:off x="10313160" y="5031767"/>
            <a:ext cx="1876684" cy="1159222"/>
          </a:xfrm>
          <a:prstGeom prst="rect">
            <a:avLst/>
          </a:prstGeom>
        </p:spPr>
      </p:pic>
      <p:pic>
        <p:nvPicPr>
          <p:cNvPr id="28" name="Picture 27">
            <a:extLst>
              <a:ext uri="{FF2B5EF4-FFF2-40B4-BE49-F238E27FC236}">
                <a16:creationId xmlns:a16="http://schemas.microsoft.com/office/drawing/2014/main" id="{D3F2A0AE-A422-8CE0-91DD-FCC93CF39843}"/>
              </a:ext>
            </a:extLst>
          </p:cNvPr>
          <p:cNvPicPr>
            <a:picLocks noChangeAspect="1"/>
          </p:cNvPicPr>
          <p:nvPr userDrawn="1"/>
        </p:nvPicPr>
        <p:blipFill>
          <a:blip r:embed="rId9">
            <a:alphaModFix/>
          </a:blip>
          <a:stretch>
            <a:fillRect/>
          </a:stretch>
        </p:blipFill>
        <p:spPr>
          <a:xfrm>
            <a:off x="10375011" y="2238325"/>
            <a:ext cx="884341" cy="1144598"/>
          </a:xfrm>
          <a:prstGeom prst="rect">
            <a:avLst/>
          </a:prstGeom>
        </p:spPr>
      </p:pic>
      <p:sp>
        <p:nvSpPr>
          <p:cNvPr id="29" name="TextBox 28">
            <a:extLst>
              <a:ext uri="{FF2B5EF4-FFF2-40B4-BE49-F238E27FC236}">
                <a16:creationId xmlns:a16="http://schemas.microsoft.com/office/drawing/2014/main" id="{7013921B-5D08-9800-26C5-B7E2E902BE2A}"/>
              </a:ext>
            </a:extLst>
          </p:cNvPr>
          <p:cNvSpPr txBox="1"/>
          <p:nvPr userDrawn="1"/>
        </p:nvSpPr>
        <p:spPr>
          <a:xfrm>
            <a:off x="10978770" y="2377587"/>
            <a:ext cx="1179041" cy="461665"/>
          </a:xfrm>
          <a:prstGeom prst="rect">
            <a:avLst/>
          </a:prstGeom>
          <a:noFill/>
        </p:spPr>
        <p:txBody>
          <a:bodyPr wrap="none" rtlCol="0">
            <a:spAutoFit/>
          </a:bodyPr>
          <a:lstStyle/>
          <a:p>
            <a:r>
              <a:rPr lang="en-US" sz="2400" b="1">
                <a:ln w="6350">
                  <a:solidFill>
                    <a:schemeClr val="bg1"/>
                  </a:solidFill>
                </a:ln>
                <a:effectLst>
                  <a:outerShdw blurRad="50800" dist="38100" dir="2700000" algn="tl" rotWithShape="0">
                    <a:prstClr val="black">
                      <a:alpha val="40000"/>
                    </a:prstClr>
                  </a:outerShdw>
                </a:effectLst>
              </a:rPr>
              <a:t>Analyze</a:t>
            </a:r>
          </a:p>
        </p:txBody>
      </p:sp>
      <p:pic>
        <p:nvPicPr>
          <p:cNvPr id="30" name="Graphic 29">
            <a:extLst>
              <a:ext uri="{FF2B5EF4-FFF2-40B4-BE49-F238E27FC236}">
                <a16:creationId xmlns:a16="http://schemas.microsoft.com/office/drawing/2014/main" id="{739738C8-D6D7-3BA0-7E04-7C00F42A7D79}"/>
              </a:ext>
            </a:extLst>
          </p:cNvPr>
          <p:cNvPicPr>
            <a:picLocks noChangeAspect="1"/>
          </p:cNvPicPr>
          <p:nvPr userDrawn="1"/>
        </p:nvPicPr>
        <p:blipFill>
          <a:blip r:embed="rId10">
            <a:alphaModFix amt="70000"/>
            <a:extLst>
              <a:ext uri="{96DAC541-7B7A-43D3-8B79-37D633B846F1}">
                <asvg:svgBlip xmlns:asvg="http://schemas.microsoft.com/office/drawing/2016/SVG/main" r:embed="rId11"/>
              </a:ext>
            </a:extLst>
          </a:blip>
          <a:stretch>
            <a:fillRect/>
          </a:stretch>
        </p:blipFill>
        <p:spPr>
          <a:xfrm>
            <a:off x="10847659" y="3106594"/>
            <a:ext cx="1287353" cy="846622"/>
          </a:xfrm>
          <a:prstGeom prst="rect">
            <a:avLst/>
          </a:prstGeom>
        </p:spPr>
      </p:pic>
      <p:sp>
        <p:nvSpPr>
          <p:cNvPr id="31" name="TextBox 30">
            <a:extLst>
              <a:ext uri="{FF2B5EF4-FFF2-40B4-BE49-F238E27FC236}">
                <a16:creationId xmlns:a16="http://schemas.microsoft.com/office/drawing/2014/main" id="{8868878D-0282-1AC7-DCE7-48AEEF0DF3A4}"/>
              </a:ext>
            </a:extLst>
          </p:cNvPr>
          <p:cNvSpPr txBox="1"/>
          <p:nvPr userDrawn="1"/>
        </p:nvSpPr>
        <p:spPr>
          <a:xfrm>
            <a:off x="10296903" y="3506507"/>
            <a:ext cx="1140762" cy="461665"/>
          </a:xfrm>
          <a:prstGeom prst="rect">
            <a:avLst/>
          </a:prstGeom>
          <a:noFill/>
        </p:spPr>
        <p:txBody>
          <a:bodyPr wrap="none" rtlCol="0">
            <a:spAutoFit/>
          </a:bodyPr>
          <a:lstStyle/>
          <a:p>
            <a:r>
              <a:rPr lang="en-US" sz="2400" b="1">
                <a:ln w="6350">
                  <a:solidFill>
                    <a:schemeClr val="bg1"/>
                  </a:solidFill>
                </a:ln>
                <a:effectLst>
                  <a:outerShdw blurRad="50800" dist="38100" dir="2700000" algn="tl" rotWithShape="0">
                    <a:prstClr val="black">
                      <a:alpha val="40000"/>
                    </a:prstClr>
                  </a:outerShdw>
                </a:effectLst>
              </a:rPr>
              <a:t>Finalize</a:t>
            </a:r>
          </a:p>
        </p:txBody>
      </p:sp>
      <p:sp>
        <p:nvSpPr>
          <p:cNvPr id="32" name="TextBox 31">
            <a:extLst>
              <a:ext uri="{FF2B5EF4-FFF2-40B4-BE49-F238E27FC236}">
                <a16:creationId xmlns:a16="http://schemas.microsoft.com/office/drawing/2014/main" id="{2F2EFC02-9E09-F164-C850-F8AA3A2714D8}"/>
              </a:ext>
            </a:extLst>
          </p:cNvPr>
          <p:cNvSpPr txBox="1"/>
          <p:nvPr userDrawn="1"/>
        </p:nvSpPr>
        <p:spPr>
          <a:xfrm rot="20361813">
            <a:off x="10336674" y="5317717"/>
            <a:ext cx="1755352"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Disseminate</a:t>
            </a:r>
          </a:p>
        </p:txBody>
      </p:sp>
      <p:pic>
        <p:nvPicPr>
          <p:cNvPr id="33" name="Picture 32">
            <a:extLst>
              <a:ext uri="{FF2B5EF4-FFF2-40B4-BE49-F238E27FC236}">
                <a16:creationId xmlns:a16="http://schemas.microsoft.com/office/drawing/2014/main" id="{021561D6-4DA4-3A6E-9BAB-CE0937AFB840}"/>
              </a:ext>
            </a:extLst>
          </p:cNvPr>
          <p:cNvPicPr>
            <a:picLocks noChangeAspect="1"/>
          </p:cNvPicPr>
          <p:nvPr userDrawn="1"/>
        </p:nvPicPr>
        <p:blipFill>
          <a:blip r:embed="rId3"/>
          <a:stretch>
            <a:fillRect/>
          </a:stretch>
        </p:blipFill>
        <p:spPr>
          <a:xfrm>
            <a:off x="1795754" y="4922607"/>
            <a:ext cx="273725" cy="398146"/>
          </a:xfrm>
          <a:prstGeom prst="rect">
            <a:avLst/>
          </a:prstGeom>
        </p:spPr>
      </p:pic>
      <p:grpSp>
        <p:nvGrpSpPr>
          <p:cNvPr id="50" name="Group 49">
            <a:extLst>
              <a:ext uri="{FF2B5EF4-FFF2-40B4-BE49-F238E27FC236}">
                <a16:creationId xmlns:a16="http://schemas.microsoft.com/office/drawing/2014/main" id="{AA2172B8-2495-1610-E173-726291B4F87A}"/>
              </a:ext>
            </a:extLst>
          </p:cNvPr>
          <p:cNvGrpSpPr/>
          <p:nvPr userDrawn="1"/>
        </p:nvGrpSpPr>
        <p:grpSpPr>
          <a:xfrm>
            <a:off x="8083725" y="1952968"/>
            <a:ext cx="682296" cy="682296"/>
            <a:chOff x="7369455" y="2721180"/>
            <a:chExt cx="682296" cy="682296"/>
          </a:xfrm>
        </p:grpSpPr>
        <p:cxnSp>
          <p:nvCxnSpPr>
            <p:cNvPr id="51" name="Straight Connector 50">
              <a:extLst>
                <a:ext uri="{FF2B5EF4-FFF2-40B4-BE49-F238E27FC236}">
                  <a16:creationId xmlns:a16="http://schemas.microsoft.com/office/drawing/2014/main" id="{599715EA-178C-220E-13B9-9575BB5B88FF}"/>
                </a:ext>
              </a:extLst>
            </p:cNvPr>
            <p:cNvCxnSpPr/>
            <p:nvPr/>
          </p:nvCxnSpPr>
          <p:spPr>
            <a:xfrm flipV="1">
              <a:off x="7710603" y="2757550"/>
              <a:ext cx="0" cy="54757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a16="http://schemas.microsoft.com/office/drawing/2014/main" id="{66A424DA-7A22-A8A6-12B9-7DC0B3C1BACD}"/>
                </a:ext>
              </a:extLst>
            </p:cNvPr>
            <p:cNvPicPr>
              <a:picLocks noChangeAspect="1"/>
            </p:cNvPicPr>
            <p:nvPr/>
          </p:nvPicPr>
          <p:blipFill>
            <a:blip r:embed="rId12"/>
            <a:stretch>
              <a:fillRect/>
            </a:stretch>
          </p:blipFill>
          <p:spPr>
            <a:xfrm>
              <a:off x="7369455" y="2721180"/>
              <a:ext cx="682296" cy="682296"/>
            </a:xfrm>
            <a:prstGeom prst="rect">
              <a:avLst/>
            </a:prstGeom>
          </p:spPr>
        </p:pic>
      </p:grpSp>
      <p:sp>
        <p:nvSpPr>
          <p:cNvPr id="53" name="Freeform: Shape 132">
            <a:extLst>
              <a:ext uri="{FF2B5EF4-FFF2-40B4-BE49-F238E27FC236}">
                <a16:creationId xmlns:a16="http://schemas.microsoft.com/office/drawing/2014/main" id="{B8E6DA3E-6F32-F571-12B5-3016AFDC89F3}"/>
              </a:ext>
            </a:extLst>
          </p:cNvPr>
          <p:cNvSpPr/>
          <p:nvPr userDrawn="1"/>
        </p:nvSpPr>
        <p:spPr>
          <a:xfrm>
            <a:off x="5935388"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4" name="Freeform: Shape 21">
            <a:extLst>
              <a:ext uri="{FF2B5EF4-FFF2-40B4-BE49-F238E27FC236}">
                <a16:creationId xmlns:a16="http://schemas.microsoft.com/office/drawing/2014/main" id="{4463A9DA-A3FB-5329-6F3B-6785C7D7F01F}"/>
              </a:ext>
            </a:extLst>
          </p:cNvPr>
          <p:cNvSpPr/>
          <p:nvPr userDrawn="1"/>
        </p:nvSpPr>
        <p:spPr>
          <a:xfrm>
            <a:off x="4952631"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5" name="Freeform: Shape 22">
            <a:extLst>
              <a:ext uri="{FF2B5EF4-FFF2-40B4-BE49-F238E27FC236}">
                <a16:creationId xmlns:a16="http://schemas.microsoft.com/office/drawing/2014/main" id="{674D4CCA-1927-CBE8-CD8D-E62F2383890A}"/>
              </a:ext>
            </a:extLst>
          </p:cNvPr>
          <p:cNvSpPr/>
          <p:nvPr userDrawn="1"/>
        </p:nvSpPr>
        <p:spPr>
          <a:xfrm>
            <a:off x="5198320"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6" name="Freeform: Shape 23">
            <a:extLst>
              <a:ext uri="{FF2B5EF4-FFF2-40B4-BE49-F238E27FC236}">
                <a16:creationId xmlns:a16="http://schemas.microsoft.com/office/drawing/2014/main" id="{26677F47-B5D2-0C54-F997-5130BC58555F}"/>
              </a:ext>
            </a:extLst>
          </p:cNvPr>
          <p:cNvSpPr/>
          <p:nvPr userDrawn="1"/>
        </p:nvSpPr>
        <p:spPr>
          <a:xfrm>
            <a:off x="5444009"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7" name="Freeform: Shape 24">
            <a:extLst>
              <a:ext uri="{FF2B5EF4-FFF2-40B4-BE49-F238E27FC236}">
                <a16:creationId xmlns:a16="http://schemas.microsoft.com/office/drawing/2014/main" id="{2542EEF8-A1A6-958C-CC1B-1EE10658EA1A}"/>
              </a:ext>
            </a:extLst>
          </p:cNvPr>
          <p:cNvSpPr/>
          <p:nvPr userDrawn="1"/>
        </p:nvSpPr>
        <p:spPr>
          <a:xfrm>
            <a:off x="5689698"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58" name="Picture 57">
            <a:extLst>
              <a:ext uri="{FF2B5EF4-FFF2-40B4-BE49-F238E27FC236}">
                <a16:creationId xmlns:a16="http://schemas.microsoft.com/office/drawing/2014/main" id="{AF921096-0A81-90A3-5FEE-4031019C4FC1}"/>
              </a:ext>
            </a:extLst>
          </p:cNvPr>
          <p:cNvPicPr>
            <a:picLocks noChangeAspect="1"/>
          </p:cNvPicPr>
          <p:nvPr userDrawn="1"/>
        </p:nvPicPr>
        <p:blipFill>
          <a:blip r:embed="rId13"/>
          <a:srcRect/>
          <a:stretch/>
        </p:blipFill>
        <p:spPr>
          <a:xfrm>
            <a:off x="9755564" y="6005206"/>
            <a:ext cx="522938" cy="370414"/>
          </a:xfrm>
          <a:prstGeom prst="rect">
            <a:avLst/>
          </a:prstGeom>
        </p:spPr>
      </p:pic>
      <p:pic>
        <p:nvPicPr>
          <p:cNvPr id="59" name="Graphic 58">
            <a:extLst>
              <a:ext uri="{FF2B5EF4-FFF2-40B4-BE49-F238E27FC236}">
                <a16:creationId xmlns:a16="http://schemas.microsoft.com/office/drawing/2014/main" id="{B257A531-45BB-E035-DE31-AA9D0B3578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37160" y="5537653"/>
            <a:ext cx="341342" cy="341342"/>
          </a:xfrm>
          <a:prstGeom prst="rect">
            <a:avLst/>
          </a:prstGeom>
        </p:spPr>
      </p:pic>
      <p:pic>
        <p:nvPicPr>
          <p:cNvPr id="60" name="Picture 59">
            <a:extLst>
              <a:ext uri="{FF2B5EF4-FFF2-40B4-BE49-F238E27FC236}">
                <a16:creationId xmlns:a16="http://schemas.microsoft.com/office/drawing/2014/main" id="{18C6D781-41F9-6994-FBD9-5F2E80F77ACA}"/>
              </a:ext>
            </a:extLst>
          </p:cNvPr>
          <p:cNvPicPr>
            <a:picLocks noChangeAspect="1"/>
          </p:cNvPicPr>
          <p:nvPr userDrawn="1"/>
        </p:nvPicPr>
        <p:blipFill>
          <a:blip r:embed="rId3"/>
          <a:stretch>
            <a:fillRect/>
          </a:stretch>
        </p:blipFill>
        <p:spPr>
          <a:xfrm>
            <a:off x="7930544" y="2987946"/>
            <a:ext cx="273725" cy="398146"/>
          </a:xfrm>
          <a:prstGeom prst="rect">
            <a:avLst/>
          </a:prstGeom>
        </p:spPr>
      </p:pic>
      <p:pic>
        <p:nvPicPr>
          <p:cNvPr id="61" name="Picture 60">
            <a:extLst>
              <a:ext uri="{FF2B5EF4-FFF2-40B4-BE49-F238E27FC236}">
                <a16:creationId xmlns:a16="http://schemas.microsoft.com/office/drawing/2014/main" id="{9C4CEC12-E9F1-9733-9AF3-095ADF9209D2}"/>
              </a:ext>
            </a:extLst>
          </p:cNvPr>
          <p:cNvPicPr>
            <a:picLocks noChangeAspect="1"/>
          </p:cNvPicPr>
          <p:nvPr userDrawn="1"/>
        </p:nvPicPr>
        <p:blipFill>
          <a:blip r:embed="rId3"/>
          <a:stretch>
            <a:fillRect/>
          </a:stretch>
        </p:blipFill>
        <p:spPr>
          <a:xfrm>
            <a:off x="9973500" y="5019378"/>
            <a:ext cx="273725" cy="398146"/>
          </a:xfrm>
          <a:prstGeom prst="rect">
            <a:avLst/>
          </a:prstGeom>
        </p:spPr>
      </p:pic>
      <p:sp>
        <p:nvSpPr>
          <p:cNvPr id="62" name="Freeform: Shape 132">
            <a:extLst>
              <a:ext uri="{FF2B5EF4-FFF2-40B4-BE49-F238E27FC236}">
                <a16:creationId xmlns:a16="http://schemas.microsoft.com/office/drawing/2014/main" id="{3FC5B239-8798-4094-6E9A-9609F05522AD}"/>
              </a:ext>
            </a:extLst>
          </p:cNvPr>
          <p:cNvSpPr/>
          <p:nvPr userDrawn="1"/>
        </p:nvSpPr>
        <p:spPr>
          <a:xfrm>
            <a:off x="7824830"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3" name="Freeform: Shape 21">
            <a:extLst>
              <a:ext uri="{FF2B5EF4-FFF2-40B4-BE49-F238E27FC236}">
                <a16:creationId xmlns:a16="http://schemas.microsoft.com/office/drawing/2014/main" id="{25C300A8-9F27-D97E-3009-CE66103D6289}"/>
              </a:ext>
            </a:extLst>
          </p:cNvPr>
          <p:cNvSpPr/>
          <p:nvPr userDrawn="1"/>
        </p:nvSpPr>
        <p:spPr>
          <a:xfrm>
            <a:off x="6820112"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4" name="Freeform: Shape 22">
            <a:extLst>
              <a:ext uri="{FF2B5EF4-FFF2-40B4-BE49-F238E27FC236}">
                <a16:creationId xmlns:a16="http://schemas.microsoft.com/office/drawing/2014/main" id="{BEA5A3BC-22FE-505D-9008-CFF55AA3286C}"/>
              </a:ext>
            </a:extLst>
          </p:cNvPr>
          <p:cNvSpPr/>
          <p:nvPr userDrawn="1"/>
        </p:nvSpPr>
        <p:spPr>
          <a:xfrm>
            <a:off x="7071291"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5" name="Freeform: Shape 23">
            <a:extLst>
              <a:ext uri="{FF2B5EF4-FFF2-40B4-BE49-F238E27FC236}">
                <a16:creationId xmlns:a16="http://schemas.microsoft.com/office/drawing/2014/main" id="{004EA300-50D2-0A52-460C-C7048094C5CB}"/>
              </a:ext>
            </a:extLst>
          </p:cNvPr>
          <p:cNvSpPr/>
          <p:nvPr userDrawn="1"/>
        </p:nvSpPr>
        <p:spPr>
          <a:xfrm>
            <a:off x="7322470"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6" name="Freeform: Shape 24">
            <a:extLst>
              <a:ext uri="{FF2B5EF4-FFF2-40B4-BE49-F238E27FC236}">
                <a16:creationId xmlns:a16="http://schemas.microsoft.com/office/drawing/2014/main" id="{747678E5-2AE5-C462-C8D7-8C7941F837E2}"/>
              </a:ext>
            </a:extLst>
          </p:cNvPr>
          <p:cNvSpPr/>
          <p:nvPr userDrawn="1"/>
        </p:nvSpPr>
        <p:spPr>
          <a:xfrm>
            <a:off x="7573649"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7" name="Freeform: Shape 21">
            <a:extLst>
              <a:ext uri="{FF2B5EF4-FFF2-40B4-BE49-F238E27FC236}">
                <a16:creationId xmlns:a16="http://schemas.microsoft.com/office/drawing/2014/main" id="{97FF543A-8CB7-5AD1-4190-60393339E225}"/>
              </a:ext>
            </a:extLst>
          </p:cNvPr>
          <p:cNvSpPr/>
          <p:nvPr userDrawn="1"/>
        </p:nvSpPr>
        <p:spPr>
          <a:xfrm>
            <a:off x="6568933"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0</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68" name="Picture 67">
            <a:extLst>
              <a:ext uri="{FF2B5EF4-FFF2-40B4-BE49-F238E27FC236}">
                <a16:creationId xmlns:a16="http://schemas.microsoft.com/office/drawing/2014/main" id="{457D5B24-EAAD-E857-33E8-9D60BF5FCEDC}"/>
              </a:ext>
            </a:extLst>
          </p:cNvPr>
          <p:cNvPicPr>
            <a:picLocks noChangeAspect="1"/>
          </p:cNvPicPr>
          <p:nvPr userDrawn="1"/>
        </p:nvPicPr>
        <p:blipFill>
          <a:blip r:embed="rId13"/>
          <a:srcRect/>
          <a:stretch/>
        </p:blipFill>
        <p:spPr>
          <a:xfrm>
            <a:off x="7867076" y="6014326"/>
            <a:ext cx="522938" cy="370414"/>
          </a:xfrm>
          <a:prstGeom prst="rect">
            <a:avLst/>
          </a:prstGeom>
        </p:spPr>
      </p:pic>
      <p:pic>
        <p:nvPicPr>
          <p:cNvPr id="69" name="Graphic 68">
            <a:extLst>
              <a:ext uri="{FF2B5EF4-FFF2-40B4-BE49-F238E27FC236}">
                <a16:creationId xmlns:a16="http://schemas.microsoft.com/office/drawing/2014/main" id="{9B9EFE21-6C15-1D7D-A5E8-4FD81B8974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48672" y="5546773"/>
            <a:ext cx="341342" cy="341342"/>
          </a:xfrm>
          <a:prstGeom prst="rect">
            <a:avLst/>
          </a:prstGeom>
        </p:spPr>
      </p:pic>
      <p:pic>
        <p:nvPicPr>
          <p:cNvPr id="70" name="Picture 69">
            <a:extLst>
              <a:ext uri="{FF2B5EF4-FFF2-40B4-BE49-F238E27FC236}">
                <a16:creationId xmlns:a16="http://schemas.microsoft.com/office/drawing/2014/main" id="{A8CB043F-211B-E7DE-D876-0049B8FF70F0}"/>
              </a:ext>
            </a:extLst>
          </p:cNvPr>
          <p:cNvPicPr>
            <a:picLocks noChangeAspect="1"/>
          </p:cNvPicPr>
          <p:nvPr userDrawn="1"/>
        </p:nvPicPr>
        <p:blipFill>
          <a:blip r:embed="rId3"/>
          <a:stretch>
            <a:fillRect/>
          </a:stretch>
        </p:blipFill>
        <p:spPr>
          <a:xfrm>
            <a:off x="8085012" y="5028498"/>
            <a:ext cx="273725" cy="398146"/>
          </a:xfrm>
          <a:prstGeom prst="rect">
            <a:avLst/>
          </a:prstGeom>
        </p:spPr>
      </p:pic>
      <p:pic>
        <p:nvPicPr>
          <p:cNvPr id="71" name="Graphic 70">
            <a:extLst>
              <a:ext uri="{FF2B5EF4-FFF2-40B4-BE49-F238E27FC236}">
                <a16:creationId xmlns:a16="http://schemas.microsoft.com/office/drawing/2014/main" id="{D587FDF4-49EC-44A8-1962-8FD6A17E25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65395" y="5537653"/>
            <a:ext cx="341342" cy="341342"/>
          </a:xfrm>
          <a:prstGeom prst="rect">
            <a:avLst/>
          </a:prstGeom>
        </p:spPr>
      </p:pic>
      <p:pic>
        <p:nvPicPr>
          <p:cNvPr id="72" name="Picture 71">
            <a:extLst>
              <a:ext uri="{FF2B5EF4-FFF2-40B4-BE49-F238E27FC236}">
                <a16:creationId xmlns:a16="http://schemas.microsoft.com/office/drawing/2014/main" id="{415303B1-D031-0C68-1960-67095D4FE397}"/>
              </a:ext>
            </a:extLst>
          </p:cNvPr>
          <p:cNvPicPr>
            <a:picLocks noChangeAspect="1"/>
          </p:cNvPicPr>
          <p:nvPr userDrawn="1"/>
        </p:nvPicPr>
        <p:blipFill>
          <a:blip r:embed="rId3"/>
          <a:stretch>
            <a:fillRect/>
          </a:stretch>
        </p:blipFill>
        <p:spPr>
          <a:xfrm>
            <a:off x="6201735" y="5019378"/>
            <a:ext cx="273725" cy="398146"/>
          </a:xfrm>
          <a:prstGeom prst="rect">
            <a:avLst/>
          </a:prstGeom>
        </p:spPr>
      </p:pic>
      <p:sp>
        <p:nvSpPr>
          <p:cNvPr id="73" name="Freeform: Shape 132">
            <a:extLst>
              <a:ext uri="{FF2B5EF4-FFF2-40B4-BE49-F238E27FC236}">
                <a16:creationId xmlns:a16="http://schemas.microsoft.com/office/drawing/2014/main" id="{4BF811B5-494D-C109-5EC7-248F5845BE5F}"/>
              </a:ext>
            </a:extLst>
          </p:cNvPr>
          <p:cNvSpPr/>
          <p:nvPr userDrawn="1"/>
        </p:nvSpPr>
        <p:spPr>
          <a:xfrm>
            <a:off x="4057748"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4" name="Freeform: Shape 21">
            <a:extLst>
              <a:ext uri="{FF2B5EF4-FFF2-40B4-BE49-F238E27FC236}">
                <a16:creationId xmlns:a16="http://schemas.microsoft.com/office/drawing/2014/main" id="{12736CFD-881A-E34A-D2D2-A2083825BEFD}"/>
              </a:ext>
            </a:extLst>
          </p:cNvPr>
          <p:cNvSpPr/>
          <p:nvPr userDrawn="1"/>
        </p:nvSpPr>
        <p:spPr>
          <a:xfrm>
            <a:off x="3074991"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5" name="Freeform: Shape 22">
            <a:extLst>
              <a:ext uri="{FF2B5EF4-FFF2-40B4-BE49-F238E27FC236}">
                <a16:creationId xmlns:a16="http://schemas.microsoft.com/office/drawing/2014/main" id="{AA253F9A-DF5C-0DDF-8469-877A252F40C2}"/>
              </a:ext>
            </a:extLst>
          </p:cNvPr>
          <p:cNvSpPr/>
          <p:nvPr userDrawn="1"/>
        </p:nvSpPr>
        <p:spPr>
          <a:xfrm>
            <a:off x="3320680"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6" name="Freeform: Shape 23">
            <a:extLst>
              <a:ext uri="{FF2B5EF4-FFF2-40B4-BE49-F238E27FC236}">
                <a16:creationId xmlns:a16="http://schemas.microsoft.com/office/drawing/2014/main" id="{4AF3AEC9-B069-4024-C701-1619E344787D}"/>
              </a:ext>
            </a:extLst>
          </p:cNvPr>
          <p:cNvSpPr/>
          <p:nvPr userDrawn="1"/>
        </p:nvSpPr>
        <p:spPr>
          <a:xfrm>
            <a:off x="3566369"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7" name="Freeform: Shape 24">
            <a:extLst>
              <a:ext uri="{FF2B5EF4-FFF2-40B4-BE49-F238E27FC236}">
                <a16:creationId xmlns:a16="http://schemas.microsoft.com/office/drawing/2014/main" id="{C23FBA91-5D9C-D635-30BA-4C8C9A4DA364}"/>
              </a:ext>
            </a:extLst>
          </p:cNvPr>
          <p:cNvSpPr/>
          <p:nvPr userDrawn="1"/>
        </p:nvSpPr>
        <p:spPr>
          <a:xfrm>
            <a:off x="3812058"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78" name="Graphic 77">
            <a:extLst>
              <a:ext uri="{FF2B5EF4-FFF2-40B4-BE49-F238E27FC236}">
                <a16:creationId xmlns:a16="http://schemas.microsoft.com/office/drawing/2014/main" id="{676934FD-9CD8-2FDC-1EF9-807724D571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296648" y="5531494"/>
            <a:ext cx="341342" cy="341342"/>
          </a:xfrm>
          <a:prstGeom prst="rect">
            <a:avLst/>
          </a:prstGeom>
        </p:spPr>
      </p:pic>
      <p:pic>
        <p:nvPicPr>
          <p:cNvPr id="79" name="Picture 78">
            <a:extLst>
              <a:ext uri="{FF2B5EF4-FFF2-40B4-BE49-F238E27FC236}">
                <a16:creationId xmlns:a16="http://schemas.microsoft.com/office/drawing/2014/main" id="{25D435E6-B498-5BC2-CF76-7A46DF74C49E}"/>
              </a:ext>
            </a:extLst>
          </p:cNvPr>
          <p:cNvPicPr>
            <a:picLocks noChangeAspect="1"/>
          </p:cNvPicPr>
          <p:nvPr userDrawn="1"/>
        </p:nvPicPr>
        <p:blipFill>
          <a:blip r:embed="rId3"/>
          <a:stretch>
            <a:fillRect/>
          </a:stretch>
        </p:blipFill>
        <p:spPr>
          <a:xfrm>
            <a:off x="4332988" y="5013219"/>
            <a:ext cx="273725" cy="398146"/>
          </a:xfrm>
          <a:prstGeom prst="rect">
            <a:avLst/>
          </a:prstGeom>
        </p:spPr>
      </p:pic>
      <p:pic>
        <p:nvPicPr>
          <p:cNvPr id="80" name="Graphic 79">
            <a:extLst>
              <a:ext uri="{FF2B5EF4-FFF2-40B4-BE49-F238E27FC236}">
                <a16:creationId xmlns:a16="http://schemas.microsoft.com/office/drawing/2014/main" id="{3A2B7F33-2BEE-71F9-3C9D-D92E304B6088}"/>
              </a:ext>
            </a:extLst>
          </p:cNvPr>
          <p:cNvPicPr>
            <a:picLocks noChangeAspect="1"/>
          </p:cNvPicPr>
          <p:nvPr userDrawn="1"/>
        </p:nvPicPr>
        <p:blipFill>
          <a:blip r:embed="rId14">
            <a:duotone>
              <a:schemeClr val="accent4">
                <a:shade val="45000"/>
                <a:satMod val="135000"/>
              </a:schemeClr>
              <a:prstClr val="white"/>
            </a:duotone>
            <a:extLst>
              <a:ext uri="{96DAC541-7B7A-43D3-8B79-37D633B846F1}">
                <asvg:svgBlip xmlns:asvg="http://schemas.microsoft.com/office/drawing/2016/SVG/main" r:embed="rId15"/>
              </a:ext>
            </a:extLst>
          </a:blip>
          <a:stretch>
            <a:fillRect/>
          </a:stretch>
        </p:blipFill>
        <p:spPr>
          <a:xfrm>
            <a:off x="8210764" y="2927671"/>
            <a:ext cx="393524" cy="393524"/>
          </a:xfrm>
          <a:prstGeom prst="rect">
            <a:avLst/>
          </a:prstGeom>
        </p:spPr>
      </p:pic>
      <p:pic>
        <p:nvPicPr>
          <p:cNvPr id="81" name="Graphic 80">
            <a:extLst>
              <a:ext uri="{FF2B5EF4-FFF2-40B4-BE49-F238E27FC236}">
                <a16:creationId xmlns:a16="http://schemas.microsoft.com/office/drawing/2014/main" id="{82A99D64-DE81-A93D-0FB0-84ACF3C5AE0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26752" y="3063092"/>
            <a:ext cx="393524" cy="393524"/>
          </a:xfrm>
          <a:prstGeom prst="rect">
            <a:avLst/>
          </a:prstGeom>
        </p:spPr>
      </p:pic>
      <p:pic>
        <p:nvPicPr>
          <p:cNvPr id="107" name="Picture 106">
            <a:extLst>
              <a:ext uri="{FF2B5EF4-FFF2-40B4-BE49-F238E27FC236}">
                <a16:creationId xmlns:a16="http://schemas.microsoft.com/office/drawing/2014/main" id="{D6D88BF7-8464-A833-BB75-FE88853B785E}"/>
              </a:ext>
            </a:extLst>
          </p:cNvPr>
          <p:cNvPicPr>
            <a:picLocks noChangeAspect="1"/>
          </p:cNvPicPr>
          <p:nvPr userDrawn="1"/>
        </p:nvPicPr>
        <p:blipFill>
          <a:blip r:embed="rId13"/>
          <a:srcRect/>
          <a:stretch/>
        </p:blipFill>
        <p:spPr>
          <a:xfrm>
            <a:off x="8626771" y="3001812"/>
            <a:ext cx="522938" cy="370414"/>
          </a:xfrm>
          <a:prstGeom prst="rect">
            <a:avLst/>
          </a:prstGeom>
        </p:spPr>
      </p:pic>
      <p:sp>
        <p:nvSpPr>
          <p:cNvPr id="108" name="TextBox 107">
            <a:extLst>
              <a:ext uri="{FF2B5EF4-FFF2-40B4-BE49-F238E27FC236}">
                <a16:creationId xmlns:a16="http://schemas.microsoft.com/office/drawing/2014/main" id="{982AD22D-75FE-1836-4F3C-A017A29FEEC1}"/>
              </a:ext>
            </a:extLst>
          </p:cNvPr>
          <p:cNvSpPr txBox="1"/>
          <p:nvPr userDrawn="1"/>
        </p:nvSpPr>
        <p:spPr>
          <a:xfrm rot="18900000">
            <a:off x="5724469" y="2730630"/>
            <a:ext cx="595035" cy="246221"/>
          </a:xfrm>
          <a:prstGeom prst="rect">
            <a:avLst/>
          </a:prstGeom>
          <a:noFill/>
        </p:spPr>
        <p:txBody>
          <a:bodyPr wrap="none" rtlCol="0">
            <a:spAutoFit/>
          </a:bodyPr>
          <a:lstStyle/>
          <a:p>
            <a:r>
              <a:rPr lang="en-US" sz="1000"/>
              <a:t>random</a:t>
            </a:r>
          </a:p>
        </p:txBody>
      </p:sp>
      <p:sp>
        <p:nvSpPr>
          <p:cNvPr id="109" name="TextBox 108">
            <a:extLst>
              <a:ext uri="{FF2B5EF4-FFF2-40B4-BE49-F238E27FC236}">
                <a16:creationId xmlns:a16="http://schemas.microsoft.com/office/drawing/2014/main" id="{C46A8752-F3E6-5F48-0512-4A890AA09DA6}"/>
              </a:ext>
            </a:extLst>
          </p:cNvPr>
          <p:cNvSpPr txBox="1"/>
          <p:nvPr userDrawn="1"/>
        </p:nvSpPr>
        <p:spPr>
          <a:xfrm rot="2700000">
            <a:off x="5733762" y="3287704"/>
            <a:ext cx="779381" cy="246221"/>
          </a:xfrm>
          <a:prstGeom prst="rect">
            <a:avLst/>
          </a:prstGeom>
          <a:noFill/>
        </p:spPr>
        <p:txBody>
          <a:bodyPr wrap="none" rtlCol="0">
            <a:spAutoFit/>
          </a:bodyPr>
          <a:lstStyle/>
          <a:p>
            <a:r>
              <a:rPr lang="en-US" sz="1000"/>
              <a:t>assignment</a:t>
            </a:r>
          </a:p>
        </p:txBody>
      </p:sp>
      <p:grpSp>
        <p:nvGrpSpPr>
          <p:cNvPr id="2" name="Group 1">
            <a:extLst>
              <a:ext uri="{FF2B5EF4-FFF2-40B4-BE49-F238E27FC236}">
                <a16:creationId xmlns:a16="http://schemas.microsoft.com/office/drawing/2014/main" id="{D8B3E486-8A44-3D56-2176-D9FFA67C4889}"/>
              </a:ext>
            </a:extLst>
          </p:cNvPr>
          <p:cNvGrpSpPr/>
          <p:nvPr userDrawn="1"/>
        </p:nvGrpSpPr>
        <p:grpSpPr>
          <a:xfrm>
            <a:off x="6124473" y="1702020"/>
            <a:ext cx="646208" cy="821495"/>
            <a:chOff x="5248279" y="1710684"/>
            <a:chExt cx="646208" cy="821495"/>
          </a:xfrm>
        </p:grpSpPr>
        <p:pic>
          <p:nvPicPr>
            <p:cNvPr id="3" name="Picture 2">
              <a:extLst>
                <a:ext uri="{FF2B5EF4-FFF2-40B4-BE49-F238E27FC236}">
                  <a16:creationId xmlns:a16="http://schemas.microsoft.com/office/drawing/2014/main" id="{B41A3D90-78FA-0C24-13C3-8BCE50C33BDD}"/>
                </a:ext>
              </a:extLst>
            </p:cNvPr>
            <p:cNvPicPr>
              <a:picLocks noChangeAspect="1"/>
            </p:cNvPicPr>
            <p:nvPr/>
          </p:nvPicPr>
          <p:blipFill>
            <a:blip r:embed="rId16"/>
            <a:srcRect/>
            <a:stretch/>
          </p:blipFill>
          <p:spPr>
            <a:xfrm>
              <a:off x="5363485" y="1720003"/>
              <a:ext cx="223925" cy="225992"/>
            </a:xfrm>
            <a:prstGeom prst="rect">
              <a:avLst/>
            </a:prstGeom>
          </p:spPr>
        </p:pic>
        <p:pic>
          <p:nvPicPr>
            <p:cNvPr id="4" name="Picture 3">
              <a:extLst>
                <a:ext uri="{FF2B5EF4-FFF2-40B4-BE49-F238E27FC236}">
                  <a16:creationId xmlns:a16="http://schemas.microsoft.com/office/drawing/2014/main" id="{78AF784B-9993-9538-13EE-863CBD8AF45E}"/>
                </a:ext>
              </a:extLst>
            </p:cNvPr>
            <p:cNvPicPr>
              <a:picLocks noChangeAspect="1"/>
            </p:cNvPicPr>
            <p:nvPr/>
          </p:nvPicPr>
          <p:blipFill>
            <a:blip r:embed="rId16"/>
            <a:srcRect/>
            <a:stretch/>
          </p:blipFill>
          <p:spPr>
            <a:xfrm>
              <a:off x="5590319" y="1710684"/>
              <a:ext cx="223925" cy="225992"/>
            </a:xfrm>
            <a:prstGeom prst="rect">
              <a:avLst/>
            </a:prstGeom>
          </p:spPr>
        </p:pic>
        <p:pic>
          <p:nvPicPr>
            <p:cNvPr id="110" name="Picture 109">
              <a:extLst>
                <a:ext uri="{FF2B5EF4-FFF2-40B4-BE49-F238E27FC236}">
                  <a16:creationId xmlns:a16="http://schemas.microsoft.com/office/drawing/2014/main" id="{E06BA4A2-3342-015C-CE2C-2DAD96635051}"/>
                </a:ext>
              </a:extLst>
            </p:cNvPr>
            <p:cNvPicPr>
              <a:picLocks noChangeAspect="1"/>
            </p:cNvPicPr>
            <p:nvPr/>
          </p:nvPicPr>
          <p:blipFill>
            <a:blip r:embed="rId16"/>
            <a:srcRect/>
            <a:stretch/>
          </p:blipFill>
          <p:spPr>
            <a:xfrm>
              <a:off x="5248279" y="1918757"/>
              <a:ext cx="223925" cy="225992"/>
            </a:xfrm>
            <a:prstGeom prst="rect">
              <a:avLst/>
            </a:prstGeom>
          </p:spPr>
        </p:pic>
        <p:pic>
          <p:nvPicPr>
            <p:cNvPr id="111" name="Picture 110">
              <a:extLst>
                <a:ext uri="{FF2B5EF4-FFF2-40B4-BE49-F238E27FC236}">
                  <a16:creationId xmlns:a16="http://schemas.microsoft.com/office/drawing/2014/main" id="{AC7970A2-8AFA-3FE9-3944-20B63D36459E}"/>
                </a:ext>
              </a:extLst>
            </p:cNvPr>
            <p:cNvPicPr>
              <a:picLocks noChangeAspect="1"/>
            </p:cNvPicPr>
            <p:nvPr/>
          </p:nvPicPr>
          <p:blipFill>
            <a:blip r:embed="rId16"/>
            <a:srcRect/>
            <a:stretch/>
          </p:blipFill>
          <p:spPr>
            <a:xfrm>
              <a:off x="5456446" y="1939088"/>
              <a:ext cx="223925" cy="225992"/>
            </a:xfrm>
            <a:prstGeom prst="rect">
              <a:avLst/>
            </a:prstGeom>
          </p:spPr>
        </p:pic>
        <p:pic>
          <p:nvPicPr>
            <p:cNvPr id="112" name="Picture 111">
              <a:extLst>
                <a:ext uri="{FF2B5EF4-FFF2-40B4-BE49-F238E27FC236}">
                  <a16:creationId xmlns:a16="http://schemas.microsoft.com/office/drawing/2014/main" id="{1A135C14-E5BE-223B-AAFE-108E56258F86}"/>
                </a:ext>
              </a:extLst>
            </p:cNvPr>
            <p:cNvPicPr>
              <a:picLocks noChangeAspect="1"/>
            </p:cNvPicPr>
            <p:nvPr/>
          </p:nvPicPr>
          <p:blipFill>
            <a:blip r:embed="rId16"/>
            <a:srcRect/>
            <a:stretch/>
          </p:blipFill>
          <p:spPr>
            <a:xfrm>
              <a:off x="5345723" y="2121684"/>
              <a:ext cx="223925" cy="225992"/>
            </a:xfrm>
            <a:prstGeom prst="rect">
              <a:avLst/>
            </a:prstGeom>
          </p:spPr>
        </p:pic>
        <p:pic>
          <p:nvPicPr>
            <p:cNvPr id="113" name="Picture 112">
              <a:extLst>
                <a:ext uri="{FF2B5EF4-FFF2-40B4-BE49-F238E27FC236}">
                  <a16:creationId xmlns:a16="http://schemas.microsoft.com/office/drawing/2014/main" id="{57B9E097-0319-D591-2116-78CA513C60CB}"/>
                </a:ext>
              </a:extLst>
            </p:cNvPr>
            <p:cNvPicPr>
              <a:picLocks noChangeAspect="1"/>
            </p:cNvPicPr>
            <p:nvPr/>
          </p:nvPicPr>
          <p:blipFill>
            <a:blip r:embed="rId16"/>
            <a:srcRect/>
            <a:stretch/>
          </p:blipFill>
          <p:spPr>
            <a:xfrm>
              <a:off x="5563504" y="2106340"/>
              <a:ext cx="223925" cy="225992"/>
            </a:xfrm>
            <a:prstGeom prst="rect">
              <a:avLst/>
            </a:prstGeom>
          </p:spPr>
        </p:pic>
        <p:pic>
          <p:nvPicPr>
            <p:cNvPr id="114" name="Picture 113">
              <a:extLst>
                <a:ext uri="{FF2B5EF4-FFF2-40B4-BE49-F238E27FC236}">
                  <a16:creationId xmlns:a16="http://schemas.microsoft.com/office/drawing/2014/main" id="{50FB8954-FA71-D558-2402-3D90CF64ED6A}"/>
                </a:ext>
              </a:extLst>
            </p:cNvPr>
            <p:cNvPicPr>
              <a:picLocks noChangeAspect="1"/>
            </p:cNvPicPr>
            <p:nvPr/>
          </p:nvPicPr>
          <p:blipFill>
            <a:blip r:embed="rId16"/>
            <a:srcRect/>
            <a:stretch/>
          </p:blipFill>
          <p:spPr>
            <a:xfrm>
              <a:off x="5426811" y="2306187"/>
              <a:ext cx="223925" cy="225992"/>
            </a:xfrm>
            <a:prstGeom prst="rect">
              <a:avLst/>
            </a:prstGeom>
          </p:spPr>
        </p:pic>
        <p:pic>
          <p:nvPicPr>
            <p:cNvPr id="115" name="Picture 114">
              <a:extLst>
                <a:ext uri="{FF2B5EF4-FFF2-40B4-BE49-F238E27FC236}">
                  <a16:creationId xmlns:a16="http://schemas.microsoft.com/office/drawing/2014/main" id="{075D051D-E138-BA23-3E49-46ACA21F1895}"/>
                </a:ext>
              </a:extLst>
            </p:cNvPr>
            <p:cNvPicPr>
              <a:picLocks noChangeAspect="1"/>
            </p:cNvPicPr>
            <p:nvPr/>
          </p:nvPicPr>
          <p:blipFill>
            <a:blip r:embed="rId16"/>
            <a:srcRect/>
            <a:stretch/>
          </p:blipFill>
          <p:spPr>
            <a:xfrm>
              <a:off x="5670562" y="2269321"/>
              <a:ext cx="223925" cy="225992"/>
            </a:xfrm>
            <a:prstGeom prst="rect">
              <a:avLst/>
            </a:prstGeom>
          </p:spPr>
        </p:pic>
      </p:grpSp>
      <p:grpSp>
        <p:nvGrpSpPr>
          <p:cNvPr id="116" name="Group 115">
            <a:extLst>
              <a:ext uri="{FF2B5EF4-FFF2-40B4-BE49-F238E27FC236}">
                <a16:creationId xmlns:a16="http://schemas.microsoft.com/office/drawing/2014/main" id="{A5889A64-28AE-3F21-E592-118FEF8A5F83}"/>
              </a:ext>
            </a:extLst>
          </p:cNvPr>
          <p:cNvGrpSpPr/>
          <p:nvPr userDrawn="1"/>
        </p:nvGrpSpPr>
        <p:grpSpPr>
          <a:xfrm>
            <a:off x="6148743" y="3954853"/>
            <a:ext cx="592975" cy="770645"/>
            <a:chOff x="6206589" y="4993261"/>
            <a:chExt cx="592975" cy="770645"/>
          </a:xfrm>
        </p:grpSpPr>
        <p:pic>
          <p:nvPicPr>
            <p:cNvPr id="117" name="Picture 116">
              <a:extLst>
                <a:ext uri="{FF2B5EF4-FFF2-40B4-BE49-F238E27FC236}">
                  <a16:creationId xmlns:a16="http://schemas.microsoft.com/office/drawing/2014/main" id="{FFE2960A-440A-D18E-6DEC-B05AE6142C85}"/>
                </a:ext>
              </a:extLst>
            </p:cNvPr>
            <p:cNvPicPr>
              <a:picLocks noChangeAspect="1"/>
            </p:cNvPicPr>
            <p:nvPr userDrawn="1"/>
          </p:nvPicPr>
          <p:blipFill>
            <a:blip r:embed="rId17"/>
            <a:srcRect/>
            <a:stretch/>
          </p:blipFill>
          <p:spPr>
            <a:xfrm>
              <a:off x="6206589" y="5008074"/>
              <a:ext cx="223925" cy="225992"/>
            </a:xfrm>
            <a:prstGeom prst="rect">
              <a:avLst/>
            </a:prstGeom>
          </p:spPr>
        </p:pic>
        <p:pic>
          <p:nvPicPr>
            <p:cNvPr id="118" name="Picture 117">
              <a:extLst>
                <a:ext uri="{FF2B5EF4-FFF2-40B4-BE49-F238E27FC236}">
                  <a16:creationId xmlns:a16="http://schemas.microsoft.com/office/drawing/2014/main" id="{1814F138-3E4A-942D-E1F3-3DC63F534FD7}"/>
                </a:ext>
              </a:extLst>
            </p:cNvPr>
            <p:cNvPicPr>
              <a:picLocks noChangeAspect="1"/>
            </p:cNvPicPr>
            <p:nvPr userDrawn="1"/>
          </p:nvPicPr>
          <p:blipFill>
            <a:blip r:embed="rId17"/>
            <a:srcRect/>
            <a:stretch/>
          </p:blipFill>
          <p:spPr>
            <a:xfrm>
              <a:off x="6433293" y="4993261"/>
              <a:ext cx="223925" cy="225992"/>
            </a:xfrm>
            <a:prstGeom prst="rect">
              <a:avLst/>
            </a:prstGeom>
          </p:spPr>
        </p:pic>
        <p:pic>
          <p:nvPicPr>
            <p:cNvPr id="119" name="Picture 118">
              <a:extLst>
                <a:ext uri="{FF2B5EF4-FFF2-40B4-BE49-F238E27FC236}">
                  <a16:creationId xmlns:a16="http://schemas.microsoft.com/office/drawing/2014/main" id="{7B830A06-CDAB-FB32-0457-E99DD5A537A7}"/>
                </a:ext>
              </a:extLst>
            </p:cNvPr>
            <p:cNvPicPr>
              <a:picLocks noChangeAspect="1"/>
            </p:cNvPicPr>
            <p:nvPr userDrawn="1"/>
          </p:nvPicPr>
          <p:blipFill>
            <a:blip r:embed="rId17"/>
            <a:srcRect/>
            <a:stretch/>
          </p:blipFill>
          <p:spPr>
            <a:xfrm>
              <a:off x="6255922" y="5162008"/>
              <a:ext cx="223925" cy="225992"/>
            </a:xfrm>
            <a:prstGeom prst="rect">
              <a:avLst/>
            </a:prstGeom>
          </p:spPr>
        </p:pic>
        <p:pic>
          <p:nvPicPr>
            <p:cNvPr id="120" name="Picture 119">
              <a:extLst>
                <a:ext uri="{FF2B5EF4-FFF2-40B4-BE49-F238E27FC236}">
                  <a16:creationId xmlns:a16="http://schemas.microsoft.com/office/drawing/2014/main" id="{09FEF9C2-05B1-182E-39AF-4C22AA0590D5}"/>
                </a:ext>
              </a:extLst>
            </p:cNvPr>
            <p:cNvPicPr>
              <a:picLocks noChangeAspect="1"/>
            </p:cNvPicPr>
            <p:nvPr userDrawn="1"/>
          </p:nvPicPr>
          <p:blipFill>
            <a:blip r:embed="rId17"/>
            <a:srcRect/>
            <a:stretch/>
          </p:blipFill>
          <p:spPr>
            <a:xfrm>
              <a:off x="6448006" y="5188216"/>
              <a:ext cx="223925" cy="225992"/>
            </a:xfrm>
            <a:prstGeom prst="rect">
              <a:avLst/>
            </a:prstGeom>
          </p:spPr>
        </p:pic>
        <p:pic>
          <p:nvPicPr>
            <p:cNvPr id="121" name="Picture 120">
              <a:extLst>
                <a:ext uri="{FF2B5EF4-FFF2-40B4-BE49-F238E27FC236}">
                  <a16:creationId xmlns:a16="http://schemas.microsoft.com/office/drawing/2014/main" id="{7A3CB86B-E0E8-C7D1-B780-7164B1DE32AF}"/>
                </a:ext>
              </a:extLst>
            </p:cNvPr>
            <p:cNvPicPr>
              <a:picLocks noChangeAspect="1"/>
            </p:cNvPicPr>
            <p:nvPr userDrawn="1"/>
          </p:nvPicPr>
          <p:blipFill>
            <a:blip r:embed="rId17"/>
            <a:srcRect/>
            <a:stretch/>
          </p:blipFill>
          <p:spPr>
            <a:xfrm>
              <a:off x="6269131" y="5533773"/>
              <a:ext cx="223925" cy="225992"/>
            </a:xfrm>
            <a:prstGeom prst="rect">
              <a:avLst/>
            </a:prstGeom>
          </p:spPr>
        </p:pic>
        <p:pic>
          <p:nvPicPr>
            <p:cNvPr id="122" name="Picture 121">
              <a:extLst>
                <a:ext uri="{FF2B5EF4-FFF2-40B4-BE49-F238E27FC236}">
                  <a16:creationId xmlns:a16="http://schemas.microsoft.com/office/drawing/2014/main" id="{1545DECF-C09B-76C9-022D-2006F6F208B3}"/>
                </a:ext>
              </a:extLst>
            </p:cNvPr>
            <p:cNvPicPr>
              <a:picLocks noChangeAspect="1"/>
            </p:cNvPicPr>
            <p:nvPr userDrawn="1"/>
          </p:nvPicPr>
          <p:blipFill>
            <a:blip r:embed="rId17"/>
            <a:srcRect/>
            <a:stretch/>
          </p:blipFill>
          <p:spPr>
            <a:xfrm>
              <a:off x="6371539" y="5357021"/>
              <a:ext cx="223925" cy="225992"/>
            </a:xfrm>
            <a:prstGeom prst="rect">
              <a:avLst/>
            </a:prstGeom>
          </p:spPr>
        </p:pic>
        <p:pic>
          <p:nvPicPr>
            <p:cNvPr id="123" name="Picture 122">
              <a:extLst>
                <a:ext uri="{FF2B5EF4-FFF2-40B4-BE49-F238E27FC236}">
                  <a16:creationId xmlns:a16="http://schemas.microsoft.com/office/drawing/2014/main" id="{ECF53415-B096-4CA9-9ECD-FC119CDBB452}"/>
                </a:ext>
              </a:extLst>
            </p:cNvPr>
            <p:cNvPicPr>
              <a:picLocks noChangeAspect="1"/>
            </p:cNvPicPr>
            <p:nvPr userDrawn="1"/>
          </p:nvPicPr>
          <p:blipFill>
            <a:blip r:embed="rId17"/>
            <a:srcRect/>
            <a:stretch/>
          </p:blipFill>
          <p:spPr>
            <a:xfrm>
              <a:off x="6457005" y="5537914"/>
              <a:ext cx="223925" cy="225992"/>
            </a:xfrm>
            <a:prstGeom prst="rect">
              <a:avLst/>
            </a:prstGeom>
          </p:spPr>
        </p:pic>
        <p:pic>
          <p:nvPicPr>
            <p:cNvPr id="124" name="Picture 123">
              <a:extLst>
                <a:ext uri="{FF2B5EF4-FFF2-40B4-BE49-F238E27FC236}">
                  <a16:creationId xmlns:a16="http://schemas.microsoft.com/office/drawing/2014/main" id="{8D8DA50A-D64D-762B-2C36-6B4ECF32CD52}"/>
                </a:ext>
              </a:extLst>
            </p:cNvPr>
            <p:cNvPicPr>
              <a:picLocks noChangeAspect="1"/>
            </p:cNvPicPr>
            <p:nvPr userDrawn="1"/>
          </p:nvPicPr>
          <p:blipFill>
            <a:blip r:embed="rId17"/>
            <a:srcRect/>
            <a:stretch/>
          </p:blipFill>
          <p:spPr>
            <a:xfrm>
              <a:off x="6575639" y="5337761"/>
              <a:ext cx="223925" cy="225992"/>
            </a:xfrm>
            <a:prstGeom prst="rect">
              <a:avLst/>
            </a:prstGeom>
          </p:spPr>
        </p:pic>
      </p:grpSp>
      <p:grpSp>
        <p:nvGrpSpPr>
          <p:cNvPr id="125" name="Group 124">
            <a:extLst>
              <a:ext uri="{FF2B5EF4-FFF2-40B4-BE49-F238E27FC236}">
                <a16:creationId xmlns:a16="http://schemas.microsoft.com/office/drawing/2014/main" id="{D35F762D-4431-D5F4-F0C3-51AB8A1ABF83}"/>
              </a:ext>
            </a:extLst>
          </p:cNvPr>
          <p:cNvGrpSpPr/>
          <p:nvPr userDrawn="1"/>
        </p:nvGrpSpPr>
        <p:grpSpPr>
          <a:xfrm>
            <a:off x="4527593" y="2482804"/>
            <a:ext cx="605771" cy="811562"/>
            <a:chOff x="4630479" y="3861130"/>
            <a:chExt cx="605771" cy="811562"/>
          </a:xfrm>
        </p:grpSpPr>
        <p:pic>
          <p:nvPicPr>
            <p:cNvPr id="126" name="Picture 125">
              <a:extLst>
                <a:ext uri="{FF2B5EF4-FFF2-40B4-BE49-F238E27FC236}">
                  <a16:creationId xmlns:a16="http://schemas.microsoft.com/office/drawing/2014/main" id="{C1F47E0F-AF7E-94BA-CF62-49BBF7FFB344}"/>
                </a:ext>
              </a:extLst>
            </p:cNvPr>
            <p:cNvPicPr>
              <a:picLocks noChangeAspect="1"/>
            </p:cNvPicPr>
            <p:nvPr userDrawn="1"/>
          </p:nvPicPr>
          <p:blipFill>
            <a:blip r:embed="rId17"/>
            <a:srcRect/>
            <a:stretch/>
          </p:blipFill>
          <p:spPr>
            <a:xfrm>
              <a:off x="4630479" y="4050223"/>
              <a:ext cx="223925" cy="225992"/>
            </a:xfrm>
            <a:prstGeom prst="rect">
              <a:avLst/>
            </a:prstGeom>
          </p:spPr>
        </p:pic>
        <p:pic>
          <p:nvPicPr>
            <p:cNvPr id="127" name="Picture 126">
              <a:extLst>
                <a:ext uri="{FF2B5EF4-FFF2-40B4-BE49-F238E27FC236}">
                  <a16:creationId xmlns:a16="http://schemas.microsoft.com/office/drawing/2014/main" id="{844D9485-23FA-21B8-DC6B-1B0F2A0F8F4B}"/>
                </a:ext>
              </a:extLst>
            </p:cNvPr>
            <p:cNvPicPr>
              <a:picLocks noChangeAspect="1"/>
            </p:cNvPicPr>
            <p:nvPr userDrawn="1"/>
          </p:nvPicPr>
          <p:blipFill>
            <a:blip r:embed="rId17"/>
            <a:srcRect/>
            <a:stretch/>
          </p:blipFill>
          <p:spPr>
            <a:xfrm>
              <a:off x="4839006" y="4084593"/>
              <a:ext cx="223925" cy="225992"/>
            </a:xfrm>
            <a:prstGeom prst="rect">
              <a:avLst/>
            </a:prstGeom>
          </p:spPr>
        </p:pic>
        <p:pic>
          <p:nvPicPr>
            <p:cNvPr id="128" name="Picture 127">
              <a:extLst>
                <a:ext uri="{FF2B5EF4-FFF2-40B4-BE49-F238E27FC236}">
                  <a16:creationId xmlns:a16="http://schemas.microsoft.com/office/drawing/2014/main" id="{C301BF6D-1D3F-03E1-183D-64E8EDFCA074}"/>
                </a:ext>
              </a:extLst>
            </p:cNvPr>
            <p:cNvPicPr>
              <a:picLocks noChangeAspect="1"/>
            </p:cNvPicPr>
            <p:nvPr userDrawn="1"/>
          </p:nvPicPr>
          <p:blipFill>
            <a:blip r:embed="rId17"/>
            <a:srcRect/>
            <a:stretch/>
          </p:blipFill>
          <p:spPr>
            <a:xfrm>
              <a:off x="4874924" y="3894280"/>
              <a:ext cx="223925" cy="225992"/>
            </a:xfrm>
            <a:prstGeom prst="rect">
              <a:avLst/>
            </a:prstGeom>
          </p:spPr>
        </p:pic>
        <p:pic>
          <p:nvPicPr>
            <p:cNvPr id="129" name="Picture 128">
              <a:extLst>
                <a:ext uri="{FF2B5EF4-FFF2-40B4-BE49-F238E27FC236}">
                  <a16:creationId xmlns:a16="http://schemas.microsoft.com/office/drawing/2014/main" id="{4863182A-2352-E6B7-EC1A-8D33B45C860F}"/>
                </a:ext>
              </a:extLst>
            </p:cNvPr>
            <p:cNvPicPr>
              <a:picLocks noChangeAspect="1"/>
            </p:cNvPicPr>
            <p:nvPr userDrawn="1"/>
          </p:nvPicPr>
          <p:blipFill>
            <a:blip r:embed="rId16"/>
            <a:srcRect/>
            <a:stretch/>
          </p:blipFill>
          <p:spPr>
            <a:xfrm>
              <a:off x="4644726" y="4257607"/>
              <a:ext cx="223925" cy="225992"/>
            </a:xfrm>
            <a:prstGeom prst="rect">
              <a:avLst/>
            </a:prstGeom>
          </p:spPr>
        </p:pic>
        <p:pic>
          <p:nvPicPr>
            <p:cNvPr id="130" name="Picture 129">
              <a:extLst>
                <a:ext uri="{FF2B5EF4-FFF2-40B4-BE49-F238E27FC236}">
                  <a16:creationId xmlns:a16="http://schemas.microsoft.com/office/drawing/2014/main" id="{3F005E6A-E60E-B937-09DA-8DFA9040B230}"/>
                </a:ext>
              </a:extLst>
            </p:cNvPr>
            <p:cNvPicPr>
              <a:picLocks noChangeAspect="1"/>
            </p:cNvPicPr>
            <p:nvPr userDrawn="1"/>
          </p:nvPicPr>
          <p:blipFill>
            <a:blip r:embed="rId16"/>
            <a:srcRect/>
            <a:stretch/>
          </p:blipFill>
          <p:spPr>
            <a:xfrm>
              <a:off x="4869577" y="4282736"/>
              <a:ext cx="223925" cy="225992"/>
            </a:xfrm>
            <a:prstGeom prst="rect">
              <a:avLst/>
            </a:prstGeom>
          </p:spPr>
        </p:pic>
        <p:pic>
          <p:nvPicPr>
            <p:cNvPr id="131" name="Picture 130">
              <a:extLst>
                <a:ext uri="{FF2B5EF4-FFF2-40B4-BE49-F238E27FC236}">
                  <a16:creationId xmlns:a16="http://schemas.microsoft.com/office/drawing/2014/main" id="{291E6D00-F3DF-C45C-81C0-30F5B0741E8A}"/>
                </a:ext>
              </a:extLst>
            </p:cNvPr>
            <p:cNvPicPr>
              <a:picLocks noChangeAspect="1"/>
            </p:cNvPicPr>
            <p:nvPr userDrawn="1"/>
          </p:nvPicPr>
          <p:blipFill>
            <a:blip r:embed="rId17"/>
            <a:srcRect/>
            <a:stretch/>
          </p:blipFill>
          <p:spPr>
            <a:xfrm>
              <a:off x="4962846" y="4422651"/>
              <a:ext cx="223925" cy="225992"/>
            </a:xfrm>
            <a:prstGeom prst="rect">
              <a:avLst/>
            </a:prstGeom>
          </p:spPr>
        </p:pic>
        <p:pic>
          <p:nvPicPr>
            <p:cNvPr id="132" name="Picture 131">
              <a:extLst>
                <a:ext uri="{FF2B5EF4-FFF2-40B4-BE49-F238E27FC236}">
                  <a16:creationId xmlns:a16="http://schemas.microsoft.com/office/drawing/2014/main" id="{2E89FC05-2F70-4312-7A12-C876030DE258}"/>
                </a:ext>
              </a:extLst>
            </p:cNvPr>
            <p:cNvPicPr>
              <a:picLocks noChangeAspect="1"/>
            </p:cNvPicPr>
            <p:nvPr userDrawn="1"/>
          </p:nvPicPr>
          <p:blipFill>
            <a:blip r:embed="rId16"/>
            <a:srcRect/>
            <a:stretch/>
          </p:blipFill>
          <p:spPr>
            <a:xfrm>
              <a:off x="4679086" y="3861130"/>
              <a:ext cx="223925" cy="225992"/>
            </a:xfrm>
            <a:prstGeom prst="rect">
              <a:avLst/>
            </a:prstGeom>
          </p:spPr>
        </p:pic>
        <p:pic>
          <p:nvPicPr>
            <p:cNvPr id="133" name="Picture 132">
              <a:extLst>
                <a:ext uri="{FF2B5EF4-FFF2-40B4-BE49-F238E27FC236}">
                  <a16:creationId xmlns:a16="http://schemas.microsoft.com/office/drawing/2014/main" id="{6DE33B0D-DCC0-E50E-FCA7-F86A86447807}"/>
                </a:ext>
              </a:extLst>
            </p:cNvPr>
            <p:cNvPicPr>
              <a:picLocks noChangeAspect="1"/>
            </p:cNvPicPr>
            <p:nvPr userDrawn="1"/>
          </p:nvPicPr>
          <p:blipFill>
            <a:blip r:embed="rId17"/>
            <a:srcRect/>
            <a:stretch/>
          </p:blipFill>
          <p:spPr>
            <a:xfrm>
              <a:off x="4715851" y="4446700"/>
              <a:ext cx="223925" cy="225992"/>
            </a:xfrm>
            <a:prstGeom prst="rect">
              <a:avLst/>
            </a:prstGeom>
          </p:spPr>
        </p:pic>
        <p:pic>
          <p:nvPicPr>
            <p:cNvPr id="134" name="Picture 133">
              <a:extLst>
                <a:ext uri="{FF2B5EF4-FFF2-40B4-BE49-F238E27FC236}">
                  <a16:creationId xmlns:a16="http://schemas.microsoft.com/office/drawing/2014/main" id="{3F8CEF3A-A4DE-08E1-889E-73C4A762F79C}"/>
                </a:ext>
              </a:extLst>
            </p:cNvPr>
            <p:cNvPicPr>
              <a:picLocks noChangeAspect="1"/>
            </p:cNvPicPr>
            <p:nvPr userDrawn="1"/>
          </p:nvPicPr>
          <p:blipFill>
            <a:blip r:embed="rId16"/>
            <a:srcRect/>
            <a:stretch/>
          </p:blipFill>
          <p:spPr>
            <a:xfrm>
              <a:off x="5012325" y="4050223"/>
              <a:ext cx="223925" cy="225992"/>
            </a:xfrm>
            <a:prstGeom prst="rect">
              <a:avLst/>
            </a:prstGeom>
          </p:spPr>
        </p:pic>
      </p:grpSp>
      <p:grpSp>
        <p:nvGrpSpPr>
          <p:cNvPr id="135" name="Group 134">
            <a:extLst>
              <a:ext uri="{FF2B5EF4-FFF2-40B4-BE49-F238E27FC236}">
                <a16:creationId xmlns:a16="http://schemas.microsoft.com/office/drawing/2014/main" id="{E8FEBF17-CC49-DC6D-E4B0-548458EBA5BB}"/>
              </a:ext>
            </a:extLst>
          </p:cNvPr>
          <p:cNvGrpSpPr/>
          <p:nvPr userDrawn="1"/>
        </p:nvGrpSpPr>
        <p:grpSpPr>
          <a:xfrm>
            <a:off x="4501003" y="3385274"/>
            <a:ext cx="647556" cy="562096"/>
            <a:chOff x="4603889" y="4763600"/>
            <a:chExt cx="647556" cy="562096"/>
          </a:xfrm>
        </p:grpSpPr>
        <p:pic>
          <p:nvPicPr>
            <p:cNvPr id="136" name="Picture 135">
              <a:extLst>
                <a:ext uri="{FF2B5EF4-FFF2-40B4-BE49-F238E27FC236}">
                  <a16:creationId xmlns:a16="http://schemas.microsoft.com/office/drawing/2014/main" id="{23F534CC-F707-56D5-9313-7A14BACAAB85}"/>
                </a:ext>
              </a:extLst>
            </p:cNvPr>
            <p:cNvPicPr>
              <a:picLocks noChangeAspect="1"/>
            </p:cNvPicPr>
            <p:nvPr userDrawn="1"/>
          </p:nvPicPr>
          <p:blipFill>
            <a:blip r:embed="rId17"/>
            <a:srcRect/>
            <a:stretch/>
          </p:blipFill>
          <p:spPr>
            <a:xfrm>
              <a:off x="4868650" y="4763600"/>
              <a:ext cx="223925" cy="225992"/>
            </a:xfrm>
            <a:prstGeom prst="rect">
              <a:avLst/>
            </a:prstGeom>
          </p:spPr>
        </p:pic>
        <p:pic>
          <p:nvPicPr>
            <p:cNvPr id="137" name="Picture 136">
              <a:extLst>
                <a:ext uri="{FF2B5EF4-FFF2-40B4-BE49-F238E27FC236}">
                  <a16:creationId xmlns:a16="http://schemas.microsoft.com/office/drawing/2014/main" id="{62F6D111-2744-E6AD-1A93-2CBFF9A7E71C}"/>
                </a:ext>
              </a:extLst>
            </p:cNvPr>
            <p:cNvPicPr>
              <a:picLocks noChangeAspect="1"/>
            </p:cNvPicPr>
            <p:nvPr userDrawn="1"/>
          </p:nvPicPr>
          <p:blipFill>
            <a:blip r:embed="rId16"/>
            <a:srcRect/>
            <a:stretch/>
          </p:blipFill>
          <p:spPr>
            <a:xfrm>
              <a:off x="5004775" y="4869018"/>
              <a:ext cx="223925" cy="225992"/>
            </a:xfrm>
            <a:prstGeom prst="rect">
              <a:avLst/>
            </a:prstGeom>
          </p:spPr>
        </p:pic>
        <p:pic>
          <p:nvPicPr>
            <p:cNvPr id="138" name="Picture 137">
              <a:extLst>
                <a:ext uri="{FF2B5EF4-FFF2-40B4-BE49-F238E27FC236}">
                  <a16:creationId xmlns:a16="http://schemas.microsoft.com/office/drawing/2014/main" id="{D2514BE7-2EB0-8789-34F0-C6B6D2A8F41C}"/>
                </a:ext>
              </a:extLst>
            </p:cNvPr>
            <p:cNvPicPr>
              <a:picLocks noChangeAspect="1"/>
            </p:cNvPicPr>
            <p:nvPr userDrawn="1"/>
          </p:nvPicPr>
          <p:blipFill>
            <a:blip r:embed="rId17"/>
            <a:srcRect/>
            <a:stretch/>
          </p:blipFill>
          <p:spPr>
            <a:xfrm>
              <a:off x="5027520" y="5022760"/>
              <a:ext cx="223925" cy="225992"/>
            </a:xfrm>
            <a:prstGeom prst="rect">
              <a:avLst/>
            </a:prstGeom>
          </p:spPr>
        </p:pic>
        <p:pic>
          <p:nvPicPr>
            <p:cNvPr id="139" name="Picture 138">
              <a:extLst>
                <a:ext uri="{FF2B5EF4-FFF2-40B4-BE49-F238E27FC236}">
                  <a16:creationId xmlns:a16="http://schemas.microsoft.com/office/drawing/2014/main" id="{C4D449BF-B70D-2C45-0A0F-92A5936B949F}"/>
                </a:ext>
              </a:extLst>
            </p:cNvPr>
            <p:cNvPicPr>
              <a:picLocks noChangeAspect="1"/>
            </p:cNvPicPr>
            <p:nvPr userDrawn="1"/>
          </p:nvPicPr>
          <p:blipFill>
            <a:blip r:embed="rId16"/>
            <a:srcRect/>
            <a:stretch/>
          </p:blipFill>
          <p:spPr>
            <a:xfrm>
              <a:off x="4623862" y="4811478"/>
              <a:ext cx="223925" cy="225992"/>
            </a:xfrm>
            <a:prstGeom prst="rect">
              <a:avLst/>
            </a:prstGeom>
          </p:spPr>
        </p:pic>
        <p:pic>
          <p:nvPicPr>
            <p:cNvPr id="140" name="Picture 139">
              <a:extLst>
                <a:ext uri="{FF2B5EF4-FFF2-40B4-BE49-F238E27FC236}">
                  <a16:creationId xmlns:a16="http://schemas.microsoft.com/office/drawing/2014/main" id="{5E699AFA-3537-DB51-1797-0361FFFA23A0}"/>
                </a:ext>
              </a:extLst>
            </p:cNvPr>
            <p:cNvPicPr>
              <a:picLocks noChangeAspect="1"/>
            </p:cNvPicPr>
            <p:nvPr userDrawn="1"/>
          </p:nvPicPr>
          <p:blipFill>
            <a:blip r:embed="rId16"/>
            <a:srcRect/>
            <a:stretch/>
          </p:blipFill>
          <p:spPr>
            <a:xfrm>
              <a:off x="4782957" y="4937489"/>
              <a:ext cx="223925" cy="225992"/>
            </a:xfrm>
            <a:prstGeom prst="rect">
              <a:avLst/>
            </a:prstGeom>
          </p:spPr>
        </p:pic>
        <p:pic>
          <p:nvPicPr>
            <p:cNvPr id="141" name="Picture 140">
              <a:extLst>
                <a:ext uri="{FF2B5EF4-FFF2-40B4-BE49-F238E27FC236}">
                  <a16:creationId xmlns:a16="http://schemas.microsoft.com/office/drawing/2014/main" id="{4903BEB1-6F2D-70C2-2E49-133478A54D0D}"/>
                </a:ext>
              </a:extLst>
            </p:cNvPr>
            <p:cNvPicPr>
              <a:picLocks noChangeAspect="1"/>
            </p:cNvPicPr>
            <p:nvPr userDrawn="1"/>
          </p:nvPicPr>
          <p:blipFill>
            <a:blip r:embed="rId17"/>
            <a:srcRect/>
            <a:stretch/>
          </p:blipFill>
          <p:spPr>
            <a:xfrm>
              <a:off x="4603889" y="5061244"/>
              <a:ext cx="223925" cy="225992"/>
            </a:xfrm>
            <a:prstGeom prst="rect">
              <a:avLst/>
            </a:prstGeom>
          </p:spPr>
        </p:pic>
        <p:pic>
          <p:nvPicPr>
            <p:cNvPr id="142" name="Picture 141">
              <a:extLst>
                <a:ext uri="{FF2B5EF4-FFF2-40B4-BE49-F238E27FC236}">
                  <a16:creationId xmlns:a16="http://schemas.microsoft.com/office/drawing/2014/main" id="{4AAA6D75-F007-85BD-55F4-C663E15442F0}"/>
                </a:ext>
              </a:extLst>
            </p:cNvPr>
            <p:cNvPicPr>
              <a:picLocks noChangeAspect="1"/>
            </p:cNvPicPr>
            <p:nvPr userDrawn="1"/>
          </p:nvPicPr>
          <p:blipFill>
            <a:blip r:embed="rId16"/>
            <a:srcRect/>
            <a:stretch/>
          </p:blipFill>
          <p:spPr>
            <a:xfrm>
              <a:off x="4850559" y="5099704"/>
              <a:ext cx="223925" cy="225992"/>
            </a:xfrm>
            <a:prstGeom prst="rect">
              <a:avLst/>
            </a:prstGeom>
          </p:spPr>
        </p:pic>
      </p:grpSp>
    </p:spTree>
    <p:extLst>
      <p:ext uri="{BB962C8B-B14F-4D97-AF65-F5344CB8AC3E}">
        <p14:creationId xmlns:p14="http://schemas.microsoft.com/office/powerpoint/2010/main" val="9128860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ENHANCE C2-4 flipped v1">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582866360"/>
              </p:ext>
            </p:extLst>
          </p:nvPr>
        </p:nvGraphicFramePr>
        <p:xfrm>
          <a:off x="0" y="1554480"/>
          <a:ext cx="12189242" cy="5303520"/>
        </p:xfrm>
        <a:graphic>
          <a:graphicData uri="http://schemas.openxmlformats.org/drawingml/2006/table">
            <a:tbl>
              <a:tblPr>
                <a:tableStyleId>{2D5ABB26-0587-4C30-8999-92F81FD0307C}</a:tableStyleId>
              </a:tblPr>
              <a:tblGrid>
                <a:gridCol w="622082">
                  <a:extLst>
                    <a:ext uri="{9D8B030D-6E8A-4147-A177-3AD203B41FA5}">
                      <a16:colId xmlns:a16="http://schemas.microsoft.com/office/drawing/2014/main" val="2750378661"/>
                    </a:ext>
                  </a:extLst>
                </a:gridCol>
                <a:gridCol w="2148840">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548640">
                <a:tc rowSpan="3">
                  <a:txBody>
                    <a:bodyPr/>
                    <a:lstStyle/>
                    <a:p>
                      <a:pPr algn="ctr"/>
                      <a:r>
                        <a:rPr lang="en-US"/>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8427393"/>
                  </a:ext>
                </a:extLst>
              </a:tr>
              <a:tr h="548640">
                <a:tc vMerge="1">
                  <a:txBody>
                    <a:bodyPr/>
                    <a:lstStyle/>
                    <a:p>
                      <a:endParaRPr lang="en-US"/>
                    </a:p>
                  </a:txBody>
                  <a:tcPr/>
                </a:tc>
                <a:tc>
                  <a:txBody>
                    <a:bodyPr/>
                    <a:lstStyle/>
                    <a:p>
                      <a:pPr algn="l">
                        <a:lnSpc>
                          <a:spcPct val="80000"/>
                        </a:lnSpc>
                      </a:pPr>
                      <a:r>
                        <a:rPr lang="en-US"/>
                        <a:t>Building</a:t>
                      </a:r>
                    </a:p>
                    <a:p>
                      <a:pPr algn="l">
                        <a:lnSpc>
                          <a:spcPct val="80000"/>
                        </a:lnSpc>
                      </a:pPr>
                      <a:r>
                        <a:rPr lang="en-US"/>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48640">
                <a:tc vMerge="1">
                  <a:txBody>
                    <a:bodyPr/>
                    <a:lstStyle/>
                    <a:p>
                      <a:endParaRPr lang="en-US"/>
                    </a:p>
                  </a:txBody>
                  <a:tcPr/>
                </a:tc>
                <a:tc>
                  <a:txBody>
                    <a:bodyPr/>
                    <a:lstStyle/>
                    <a:p>
                      <a:pPr algn="l"/>
                      <a:r>
                        <a:rPr lang="en-US"/>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097280">
                <a:tc rowSpan="3">
                  <a:txBody>
                    <a:bodyPr/>
                    <a:lstStyle/>
                    <a:p>
                      <a:pPr algn="ctr"/>
                      <a:r>
                        <a:rPr lang="en-US"/>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811098830"/>
                  </a:ext>
                </a:extLst>
              </a:tr>
              <a:tr h="1097280">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515938" indent="0" algn="l">
                        <a:tabLst/>
                      </a:pPr>
                      <a:r>
                        <a:rPr lang="en-US">
                          <a:solidFill>
                            <a:schemeClr val="tx1"/>
                          </a:solidFill>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704379319"/>
                  </a:ext>
                </a:extLst>
              </a:tr>
              <a:tr h="109728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758986038"/>
                  </a:ext>
                </a:extLst>
              </a:tr>
              <a:tr h="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a:stretch>
            <a:fillRect/>
          </a:stretch>
        </p:blipFill>
        <p:spPr>
          <a:xfrm>
            <a:off x="178190" y="142592"/>
            <a:ext cx="7768296" cy="1271439"/>
          </a:xfrm>
          <a:prstGeom prst="rect">
            <a:avLst/>
          </a:prstGeom>
        </p:spPr>
      </p:pic>
      <p:sp>
        <p:nvSpPr>
          <p:cNvPr id="8" name="Freeform: Shape 132">
            <a:extLst>
              <a:ext uri="{FF2B5EF4-FFF2-40B4-BE49-F238E27FC236}">
                <a16:creationId xmlns:a16="http://schemas.microsoft.com/office/drawing/2014/main" id="{8EF4817D-2430-1A00-02DF-B126DC61CDBC}"/>
              </a:ext>
            </a:extLst>
          </p:cNvPr>
          <p:cNvSpPr/>
          <p:nvPr userDrawn="1"/>
        </p:nvSpPr>
        <p:spPr>
          <a:xfrm>
            <a:off x="9713318"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9" name="Freeform: Shape 21">
            <a:extLst>
              <a:ext uri="{FF2B5EF4-FFF2-40B4-BE49-F238E27FC236}">
                <a16:creationId xmlns:a16="http://schemas.microsoft.com/office/drawing/2014/main" id="{47E48FC8-182B-5C86-5F8B-35B24FF4217F}"/>
              </a:ext>
            </a:extLst>
          </p:cNvPr>
          <p:cNvSpPr/>
          <p:nvPr userDrawn="1"/>
        </p:nvSpPr>
        <p:spPr>
          <a:xfrm>
            <a:off x="8708600"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0" name="Freeform: Shape 22">
            <a:extLst>
              <a:ext uri="{FF2B5EF4-FFF2-40B4-BE49-F238E27FC236}">
                <a16:creationId xmlns:a16="http://schemas.microsoft.com/office/drawing/2014/main" id="{92E3EFBF-F27C-D508-0FE4-C07B3AF724A2}"/>
              </a:ext>
            </a:extLst>
          </p:cNvPr>
          <p:cNvSpPr/>
          <p:nvPr userDrawn="1"/>
        </p:nvSpPr>
        <p:spPr>
          <a:xfrm>
            <a:off x="8959779"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1" name="Freeform: Shape 23">
            <a:extLst>
              <a:ext uri="{FF2B5EF4-FFF2-40B4-BE49-F238E27FC236}">
                <a16:creationId xmlns:a16="http://schemas.microsoft.com/office/drawing/2014/main" id="{9BDC31FB-5412-371A-871B-C08EE0550204}"/>
              </a:ext>
            </a:extLst>
          </p:cNvPr>
          <p:cNvSpPr/>
          <p:nvPr userDrawn="1"/>
        </p:nvSpPr>
        <p:spPr>
          <a:xfrm>
            <a:off x="9210958"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2" name="Freeform: Shape 24">
            <a:extLst>
              <a:ext uri="{FF2B5EF4-FFF2-40B4-BE49-F238E27FC236}">
                <a16:creationId xmlns:a16="http://schemas.microsoft.com/office/drawing/2014/main" id="{881A2F13-9C65-F0E5-2744-1096CB022F55}"/>
              </a:ext>
            </a:extLst>
          </p:cNvPr>
          <p:cNvSpPr/>
          <p:nvPr userDrawn="1"/>
        </p:nvSpPr>
        <p:spPr>
          <a:xfrm>
            <a:off x="9462137"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3" name="Freeform: Shape 21">
            <a:extLst>
              <a:ext uri="{FF2B5EF4-FFF2-40B4-BE49-F238E27FC236}">
                <a16:creationId xmlns:a16="http://schemas.microsoft.com/office/drawing/2014/main" id="{EA1EB609-51B0-8A15-884E-9E3CB14AC2CB}"/>
              </a:ext>
            </a:extLst>
          </p:cNvPr>
          <p:cNvSpPr/>
          <p:nvPr userDrawn="1"/>
        </p:nvSpPr>
        <p:spPr>
          <a:xfrm>
            <a:off x="8457421"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4" name="Freeform: Shape 132">
            <a:extLst>
              <a:ext uri="{FF2B5EF4-FFF2-40B4-BE49-F238E27FC236}">
                <a16:creationId xmlns:a16="http://schemas.microsoft.com/office/drawing/2014/main" id="{48D5A575-638B-8795-7A84-5A3BB40F1906}"/>
              </a:ext>
            </a:extLst>
          </p:cNvPr>
          <p:cNvSpPr/>
          <p:nvPr userDrawn="1"/>
        </p:nvSpPr>
        <p:spPr>
          <a:xfrm>
            <a:off x="7824830"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5" name="Freeform: Shape 21">
            <a:extLst>
              <a:ext uri="{FF2B5EF4-FFF2-40B4-BE49-F238E27FC236}">
                <a16:creationId xmlns:a16="http://schemas.microsoft.com/office/drawing/2014/main" id="{A910A9AF-B820-F5CD-4658-0013F705F85F}"/>
              </a:ext>
            </a:extLst>
          </p:cNvPr>
          <p:cNvSpPr/>
          <p:nvPr userDrawn="1"/>
        </p:nvSpPr>
        <p:spPr>
          <a:xfrm>
            <a:off x="6820112"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6" name="Freeform: Shape 22">
            <a:extLst>
              <a:ext uri="{FF2B5EF4-FFF2-40B4-BE49-F238E27FC236}">
                <a16:creationId xmlns:a16="http://schemas.microsoft.com/office/drawing/2014/main" id="{33C9062B-23B5-CF86-60D6-52AB0188A9ED}"/>
              </a:ext>
            </a:extLst>
          </p:cNvPr>
          <p:cNvSpPr/>
          <p:nvPr userDrawn="1"/>
        </p:nvSpPr>
        <p:spPr>
          <a:xfrm>
            <a:off x="7071291"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7" name="Freeform: Shape 23">
            <a:extLst>
              <a:ext uri="{FF2B5EF4-FFF2-40B4-BE49-F238E27FC236}">
                <a16:creationId xmlns:a16="http://schemas.microsoft.com/office/drawing/2014/main" id="{13E1C5D5-6868-CC47-E12F-DC99D6FC5B3A}"/>
              </a:ext>
            </a:extLst>
          </p:cNvPr>
          <p:cNvSpPr/>
          <p:nvPr userDrawn="1"/>
        </p:nvSpPr>
        <p:spPr>
          <a:xfrm>
            <a:off x="7322470"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8" name="Freeform: Shape 24">
            <a:extLst>
              <a:ext uri="{FF2B5EF4-FFF2-40B4-BE49-F238E27FC236}">
                <a16:creationId xmlns:a16="http://schemas.microsoft.com/office/drawing/2014/main" id="{C34406C7-BF19-4E9A-8BAE-5B9957132C0C}"/>
              </a:ext>
            </a:extLst>
          </p:cNvPr>
          <p:cNvSpPr/>
          <p:nvPr userDrawn="1"/>
        </p:nvSpPr>
        <p:spPr>
          <a:xfrm>
            <a:off x="7573649"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9" name="Freeform: Shape 21">
            <a:extLst>
              <a:ext uri="{FF2B5EF4-FFF2-40B4-BE49-F238E27FC236}">
                <a16:creationId xmlns:a16="http://schemas.microsoft.com/office/drawing/2014/main" id="{4A3DBCCE-31E1-7D43-E90F-3A86D70CE354}"/>
              </a:ext>
            </a:extLst>
          </p:cNvPr>
          <p:cNvSpPr/>
          <p:nvPr userDrawn="1"/>
        </p:nvSpPr>
        <p:spPr>
          <a:xfrm>
            <a:off x="6568933"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4" name="TextBox 23">
            <a:extLst>
              <a:ext uri="{FF2B5EF4-FFF2-40B4-BE49-F238E27FC236}">
                <a16:creationId xmlns:a16="http://schemas.microsoft.com/office/drawing/2014/main" id="{05B907BB-0D9A-720E-344D-F1A3DC2C7A11}"/>
              </a:ext>
            </a:extLst>
          </p:cNvPr>
          <p:cNvSpPr txBox="1"/>
          <p:nvPr userDrawn="1"/>
        </p:nvSpPr>
        <p:spPr>
          <a:xfrm>
            <a:off x="4153254" y="5894306"/>
            <a:ext cx="1573620" cy="541046"/>
          </a:xfrm>
          <a:prstGeom prst="rect">
            <a:avLst/>
          </a:prstGeom>
          <a:noFill/>
        </p:spPr>
        <p:txBody>
          <a:bodyPr wrap="square" rtlCol="0">
            <a:spAutoFit/>
          </a:bodyPr>
          <a:lstStyle/>
          <a:p>
            <a:pPr algn="ctr">
              <a:lnSpc>
                <a:spcPct val="80000"/>
              </a:lnSpc>
            </a:pPr>
            <a:r>
              <a:rPr lang="en-US"/>
              <a:t>16 Elementary Schools</a:t>
            </a:r>
          </a:p>
        </p:txBody>
      </p:sp>
      <p:sp>
        <p:nvSpPr>
          <p:cNvPr id="25" name="Left-Up Arrow 24">
            <a:extLst>
              <a:ext uri="{FF2B5EF4-FFF2-40B4-BE49-F238E27FC236}">
                <a16:creationId xmlns:a16="http://schemas.microsoft.com/office/drawing/2014/main" id="{01F16BD3-E3D6-4EAC-C600-98A2E2EB49E0}"/>
              </a:ext>
            </a:extLst>
          </p:cNvPr>
          <p:cNvSpPr/>
          <p:nvPr userDrawn="1"/>
        </p:nvSpPr>
        <p:spPr>
          <a:xfrm rot="8100000">
            <a:off x="5890919" y="4372974"/>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51E9116-AD3E-01BA-DCF2-8B49EF3E9EBE}"/>
              </a:ext>
            </a:extLst>
          </p:cNvPr>
          <p:cNvSpPr txBox="1"/>
          <p:nvPr userDrawn="1"/>
        </p:nvSpPr>
        <p:spPr>
          <a:xfrm>
            <a:off x="7596477" y="3119957"/>
            <a:ext cx="1638590" cy="2739211"/>
          </a:xfrm>
          <a:prstGeom prst="rect">
            <a:avLst/>
          </a:prstGeom>
          <a:noFill/>
        </p:spPr>
        <p:txBody>
          <a:bodyPr wrap="none" rtlCol="0">
            <a:spAutoFit/>
          </a:bodyPr>
          <a:lstStyle/>
          <a:p>
            <a:pPr algn="ctr"/>
            <a:r>
              <a:rPr lang="en-US" sz="2800" b="1">
                <a:ln w="3175">
                  <a:solidFill>
                    <a:schemeClr val="bg1"/>
                  </a:solidFill>
                </a:ln>
              </a:rPr>
              <a:t>Enhanced</a:t>
            </a: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r>
              <a:rPr lang="en-US" sz="2400">
                <a:ln w="6350">
                  <a:noFill/>
                </a:ln>
              </a:rPr>
              <a:t>Traditional</a:t>
            </a:r>
            <a:endParaRPr lang="en-US" sz="2800">
              <a:ln w="6350">
                <a:noFill/>
              </a:ln>
            </a:endParaRPr>
          </a:p>
        </p:txBody>
      </p:sp>
      <p:pic>
        <p:nvPicPr>
          <p:cNvPr id="27" name="Picture 26">
            <a:extLst>
              <a:ext uri="{FF2B5EF4-FFF2-40B4-BE49-F238E27FC236}">
                <a16:creationId xmlns:a16="http://schemas.microsoft.com/office/drawing/2014/main" id="{56E1201B-E182-188C-7A10-AFF4915C39EE}"/>
              </a:ext>
            </a:extLst>
          </p:cNvPr>
          <p:cNvPicPr>
            <a:picLocks noChangeAspect="1"/>
          </p:cNvPicPr>
          <p:nvPr userDrawn="1"/>
        </p:nvPicPr>
        <p:blipFill rotWithShape="1">
          <a:blip r:embed="rId3">
            <a:alphaModFix/>
          </a:blip>
          <a:srcRect r="27907"/>
          <a:stretch/>
        </p:blipFill>
        <p:spPr>
          <a:xfrm>
            <a:off x="10313160" y="4725152"/>
            <a:ext cx="1876684" cy="1159222"/>
          </a:xfrm>
          <a:prstGeom prst="rect">
            <a:avLst/>
          </a:prstGeom>
        </p:spPr>
      </p:pic>
      <p:pic>
        <p:nvPicPr>
          <p:cNvPr id="28" name="Picture 27">
            <a:extLst>
              <a:ext uri="{FF2B5EF4-FFF2-40B4-BE49-F238E27FC236}">
                <a16:creationId xmlns:a16="http://schemas.microsoft.com/office/drawing/2014/main" id="{34CB0DD5-6360-AE33-9171-8B1AEDB123B2}"/>
              </a:ext>
            </a:extLst>
          </p:cNvPr>
          <p:cNvPicPr>
            <a:picLocks noChangeAspect="1"/>
          </p:cNvPicPr>
          <p:nvPr userDrawn="1"/>
        </p:nvPicPr>
        <p:blipFill>
          <a:blip r:embed="rId4">
            <a:alphaModFix/>
          </a:blip>
          <a:stretch>
            <a:fillRect/>
          </a:stretch>
        </p:blipFill>
        <p:spPr>
          <a:xfrm>
            <a:off x="10375011" y="2129949"/>
            <a:ext cx="884341" cy="1144598"/>
          </a:xfrm>
          <a:prstGeom prst="roundRect">
            <a:avLst>
              <a:gd name="adj" fmla="val 12358"/>
            </a:avLst>
          </a:prstGeom>
          <a:ln>
            <a:solidFill>
              <a:schemeClr val="tx1">
                <a:lumMod val="50000"/>
                <a:lumOff val="50000"/>
              </a:schemeClr>
            </a:solidFill>
          </a:ln>
        </p:spPr>
      </p:pic>
      <p:sp>
        <p:nvSpPr>
          <p:cNvPr id="29" name="TextBox 28">
            <a:extLst>
              <a:ext uri="{FF2B5EF4-FFF2-40B4-BE49-F238E27FC236}">
                <a16:creationId xmlns:a16="http://schemas.microsoft.com/office/drawing/2014/main" id="{C5917765-7C93-42C1-48F3-1ACDCBD1B5A8}"/>
              </a:ext>
            </a:extLst>
          </p:cNvPr>
          <p:cNvSpPr txBox="1"/>
          <p:nvPr userDrawn="1"/>
        </p:nvSpPr>
        <p:spPr>
          <a:xfrm>
            <a:off x="10818129" y="2293925"/>
            <a:ext cx="1346074" cy="523220"/>
          </a:xfrm>
          <a:prstGeom prst="rect">
            <a:avLst/>
          </a:prstGeom>
          <a:noFill/>
        </p:spPr>
        <p:txBody>
          <a:bodyPr wrap="none" rtlCol="0">
            <a:spAutoFit/>
          </a:bodyPr>
          <a:lstStyle/>
          <a:p>
            <a:r>
              <a:rPr lang="en-US" sz="2800" b="1">
                <a:ln w="6350">
                  <a:solidFill>
                    <a:schemeClr val="bg1"/>
                  </a:solidFill>
                </a:ln>
                <a:effectLst>
                  <a:outerShdw blurRad="50800" dist="38100" dir="2700000" algn="tl" rotWithShape="0">
                    <a:prstClr val="black">
                      <a:alpha val="40000"/>
                    </a:prstClr>
                  </a:outerShdw>
                </a:effectLst>
              </a:rPr>
              <a:t>Analyze</a:t>
            </a:r>
          </a:p>
        </p:txBody>
      </p:sp>
      <p:pic>
        <p:nvPicPr>
          <p:cNvPr id="30" name="Graphic 29">
            <a:extLst>
              <a:ext uri="{FF2B5EF4-FFF2-40B4-BE49-F238E27FC236}">
                <a16:creationId xmlns:a16="http://schemas.microsoft.com/office/drawing/2014/main" id="{FA78017C-6924-EAE3-83FA-58FB0831E4CE}"/>
              </a:ext>
            </a:extLst>
          </p:cNvPr>
          <p:cNvPicPr>
            <a:picLocks noChangeAspect="1"/>
          </p:cNvPicPr>
          <p:nvPr userDrawn="1"/>
        </p:nvPicPr>
        <p:blipFill>
          <a:blip r:embed="rId5">
            <a:alphaModFix/>
            <a:extLst>
              <a:ext uri="{96DAC541-7B7A-43D3-8B79-37D633B846F1}">
                <asvg:svgBlip xmlns:asvg="http://schemas.microsoft.com/office/drawing/2016/SVG/main" r:embed="rId6"/>
              </a:ext>
            </a:extLst>
          </a:blip>
          <a:stretch>
            <a:fillRect/>
          </a:stretch>
        </p:blipFill>
        <p:spPr>
          <a:xfrm>
            <a:off x="10375011" y="3784167"/>
            <a:ext cx="917680" cy="603508"/>
          </a:xfrm>
          <a:prstGeom prst="rect">
            <a:avLst/>
          </a:prstGeom>
        </p:spPr>
      </p:pic>
      <p:sp>
        <p:nvSpPr>
          <p:cNvPr id="31" name="TextBox 30">
            <a:extLst>
              <a:ext uri="{FF2B5EF4-FFF2-40B4-BE49-F238E27FC236}">
                <a16:creationId xmlns:a16="http://schemas.microsoft.com/office/drawing/2014/main" id="{71619E41-865C-865C-0EAF-DC9E49FAB2D8}"/>
              </a:ext>
            </a:extLst>
          </p:cNvPr>
          <p:cNvSpPr txBox="1"/>
          <p:nvPr userDrawn="1"/>
        </p:nvSpPr>
        <p:spPr>
          <a:xfrm>
            <a:off x="10859119" y="4052750"/>
            <a:ext cx="1301703" cy="523220"/>
          </a:xfrm>
          <a:prstGeom prst="rect">
            <a:avLst/>
          </a:prstGeom>
          <a:noFill/>
        </p:spPr>
        <p:txBody>
          <a:bodyPr wrap="none" rtlCol="0">
            <a:spAutoFit/>
          </a:bodyPr>
          <a:lstStyle/>
          <a:p>
            <a:r>
              <a:rPr lang="en-US" sz="2800" b="1">
                <a:ln w="6350">
                  <a:solidFill>
                    <a:schemeClr val="bg1"/>
                  </a:solidFill>
                </a:ln>
                <a:effectLst>
                  <a:outerShdw blurRad="50800" dist="38100" dir="2700000" algn="tl" rotWithShape="0">
                    <a:prstClr val="black">
                      <a:alpha val="40000"/>
                    </a:prstClr>
                  </a:outerShdw>
                </a:effectLst>
              </a:rPr>
              <a:t>Finalize</a:t>
            </a:r>
          </a:p>
        </p:txBody>
      </p:sp>
      <p:sp>
        <p:nvSpPr>
          <p:cNvPr id="32" name="TextBox 31">
            <a:extLst>
              <a:ext uri="{FF2B5EF4-FFF2-40B4-BE49-F238E27FC236}">
                <a16:creationId xmlns:a16="http://schemas.microsoft.com/office/drawing/2014/main" id="{585978C5-977F-72B5-9DF2-E5A5909CC22E}"/>
              </a:ext>
            </a:extLst>
          </p:cNvPr>
          <p:cNvSpPr txBox="1"/>
          <p:nvPr userDrawn="1"/>
        </p:nvSpPr>
        <p:spPr>
          <a:xfrm rot="20361813">
            <a:off x="10232058" y="5005039"/>
            <a:ext cx="2014013" cy="523220"/>
          </a:xfrm>
          <a:prstGeom prst="rect">
            <a:avLst/>
          </a:prstGeom>
          <a:noFill/>
        </p:spPr>
        <p:txBody>
          <a:bodyPr wrap="none" rtlCol="0">
            <a:spAutoFit/>
          </a:bodyPr>
          <a:lstStyle/>
          <a:p>
            <a:r>
              <a:rPr lang="en-US" sz="2800" b="1">
                <a:ln w="12700">
                  <a:solidFill>
                    <a:schemeClr val="bg1"/>
                  </a:solidFill>
                </a:ln>
                <a:effectLst>
                  <a:outerShdw blurRad="50800" dist="38100" dir="2700000" algn="tl" rotWithShape="0">
                    <a:prstClr val="black">
                      <a:alpha val="40000"/>
                    </a:prstClr>
                  </a:outerShdw>
                </a:effectLst>
              </a:rPr>
              <a:t>Disseminate</a:t>
            </a:r>
          </a:p>
        </p:txBody>
      </p:sp>
      <p:sp>
        <p:nvSpPr>
          <p:cNvPr id="49" name="Freeform: Shape 132">
            <a:extLst>
              <a:ext uri="{FF2B5EF4-FFF2-40B4-BE49-F238E27FC236}">
                <a16:creationId xmlns:a16="http://schemas.microsoft.com/office/drawing/2014/main" id="{DCB90095-BEAB-FD35-3DF5-CFCF31AE3873}"/>
              </a:ext>
            </a:extLst>
          </p:cNvPr>
          <p:cNvSpPr/>
          <p:nvPr userDrawn="1"/>
        </p:nvSpPr>
        <p:spPr>
          <a:xfrm>
            <a:off x="9713318"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0" name="Freeform: Shape 21">
            <a:extLst>
              <a:ext uri="{FF2B5EF4-FFF2-40B4-BE49-F238E27FC236}">
                <a16:creationId xmlns:a16="http://schemas.microsoft.com/office/drawing/2014/main" id="{ACA0C232-98A6-39AC-66C8-0AB5C28CB253}"/>
              </a:ext>
            </a:extLst>
          </p:cNvPr>
          <p:cNvSpPr/>
          <p:nvPr userDrawn="1"/>
        </p:nvSpPr>
        <p:spPr>
          <a:xfrm>
            <a:off x="8708600"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1" name="Freeform: Shape 22">
            <a:extLst>
              <a:ext uri="{FF2B5EF4-FFF2-40B4-BE49-F238E27FC236}">
                <a16:creationId xmlns:a16="http://schemas.microsoft.com/office/drawing/2014/main" id="{1129DB3D-A1A4-2F85-0A4D-484FAD8B4C0E}"/>
              </a:ext>
            </a:extLst>
          </p:cNvPr>
          <p:cNvSpPr/>
          <p:nvPr userDrawn="1"/>
        </p:nvSpPr>
        <p:spPr>
          <a:xfrm>
            <a:off x="8959779"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2" name="Freeform: Shape 23">
            <a:extLst>
              <a:ext uri="{FF2B5EF4-FFF2-40B4-BE49-F238E27FC236}">
                <a16:creationId xmlns:a16="http://schemas.microsoft.com/office/drawing/2014/main" id="{D6ECB9CE-78E4-270B-1881-AF9C68044FD4}"/>
              </a:ext>
            </a:extLst>
          </p:cNvPr>
          <p:cNvSpPr/>
          <p:nvPr userDrawn="1"/>
        </p:nvSpPr>
        <p:spPr>
          <a:xfrm>
            <a:off x="9210958"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3" name="Freeform: Shape 24">
            <a:extLst>
              <a:ext uri="{FF2B5EF4-FFF2-40B4-BE49-F238E27FC236}">
                <a16:creationId xmlns:a16="http://schemas.microsoft.com/office/drawing/2014/main" id="{D7332C08-2904-A46B-96C4-5DBC1C69CADB}"/>
              </a:ext>
            </a:extLst>
          </p:cNvPr>
          <p:cNvSpPr/>
          <p:nvPr userDrawn="1"/>
        </p:nvSpPr>
        <p:spPr>
          <a:xfrm>
            <a:off x="9462137"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4" name="Freeform: Shape 21">
            <a:extLst>
              <a:ext uri="{FF2B5EF4-FFF2-40B4-BE49-F238E27FC236}">
                <a16:creationId xmlns:a16="http://schemas.microsoft.com/office/drawing/2014/main" id="{8A684885-908C-9BB8-5718-E6F70A6BB8AC}"/>
              </a:ext>
            </a:extLst>
          </p:cNvPr>
          <p:cNvSpPr/>
          <p:nvPr userDrawn="1"/>
        </p:nvSpPr>
        <p:spPr>
          <a:xfrm>
            <a:off x="8457421"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55" name="Picture 54">
            <a:extLst>
              <a:ext uri="{FF2B5EF4-FFF2-40B4-BE49-F238E27FC236}">
                <a16:creationId xmlns:a16="http://schemas.microsoft.com/office/drawing/2014/main" id="{AFD1EA41-453C-051C-113D-B669B2786A0D}"/>
              </a:ext>
            </a:extLst>
          </p:cNvPr>
          <p:cNvPicPr>
            <a:picLocks noChangeAspect="1"/>
          </p:cNvPicPr>
          <p:nvPr userDrawn="1"/>
        </p:nvPicPr>
        <p:blipFill>
          <a:blip r:embed="rId7"/>
          <a:stretch>
            <a:fillRect/>
          </a:stretch>
        </p:blipFill>
        <p:spPr>
          <a:xfrm>
            <a:off x="1971218" y="2725302"/>
            <a:ext cx="273725" cy="398146"/>
          </a:xfrm>
          <a:prstGeom prst="rect">
            <a:avLst/>
          </a:prstGeom>
        </p:spPr>
      </p:pic>
      <p:pic>
        <p:nvPicPr>
          <p:cNvPr id="56" name="Graphic 55">
            <a:extLst>
              <a:ext uri="{FF2B5EF4-FFF2-40B4-BE49-F238E27FC236}">
                <a16:creationId xmlns:a16="http://schemas.microsoft.com/office/drawing/2014/main" id="{FFDC4E7D-189F-EC3B-7F6D-476B56C595E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639049" y="2753765"/>
            <a:ext cx="331788" cy="331788"/>
          </a:xfrm>
          <a:prstGeom prst="rect">
            <a:avLst/>
          </a:prstGeom>
        </p:spPr>
      </p:pic>
      <p:pic>
        <p:nvPicPr>
          <p:cNvPr id="57" name="Graphic 56">
            <a:extLst>
              <a:ext uri="{FF2B5EF4-FFF2-40B4-BE49-F238E27FC236}">
                <a16:creationId xmlns:a16="http://schemas.microsoft.com/office/drawing/2014/main" id="{7FD881CF-93A7-AEEA-18F4-3812D1190CB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942186" y="2207645"/>
            <a:ext cx="331788" cy="331788"/>
          </a:xfrm>
          <a:prstGeom prst="rect">
            <a:avLst/>
          </a:prstGeom>
        </p:spPr>
      </p:pic>
      <p:pic>
        <p:nvPicPr>
          <p:cNvPr id="58" name="Picture 57">
            <a:extLst>
              <a:ext uri="{FF2B5EF4-FFF2-40B4-BE49-F238E27FC236}">
                <a16:creationId xmlns:a16="http://schemas.microsoft.com/office/drawing/2014/main" id="{EF7A366F-DB2D-FE6C-94CE-6D3EF780CD70}"/>
              </a:ext>
            </a:extLst>
          </p:cNvPr>
          <p:cNvPicPr>
            <a:picLocks noChangeAspect="1"/>
          </p:cNvPicPr>
          <p:nvPr userDrawn="1"/>
        </p:nvPicPr>
        <p:blipFill>
          <a:blip r:embed="rId10"/>
          <a:stretch>
            <a:fillRect/>
          </a:stretch>
        </p:blipFill>
        <p:spPr>
          <a:xfrm>
            <a:off x="2110260" y="1656386"/>
            <a:ext cx="513458" cy="421576"/>
          </a:xfrm>
          <a:prstGeom prst="rect">
            <a:avLst/>
          </a:prstGeom>
        </p:spPr>
      </p:pic>
      <p:pic>
        <p:nvPicPr>
          <p:cNvPr id="59" name="Picture 58">
            <a:extLst>
              <a:ext uri="{FF2B5EF4-FFF2-40B4-BE49-F238E27FC236}">
                <a16:creationId xmlns:a16="http://schemas.microsoft.com/office/drawing/2014/main" id="{BA6B9D1A-08F1-890F-1173-3C5729F77F39}"/>
              </a:ext>
            </a:extLst>
          </p:cNvPr>
          <p:cNvPicPr>
            <a:picLocks noChangeAspect="1"/>
          </p:cNvPicPr>
          <p:nvPr userDrawn="1"/>
        </p:nvPicPr>
        <p:blipFill>
          <a:blip r:embed="rId10"/>
          <a:stretch>
            <a:fillRect/>
          </a:stretch>
        </p:blipFill>
        <p:spPr>
          <a:xfrm>
            <a:off x="2244937" y="2705391"/>
            <a:ext cx="515192" cy="423000"/>
          </a:xfrm>
          <a:prstGeom prst="rect">
            <a:avLst/>
          </a:prstGeom>
        </p:spPr>
      </p:pic>
      <p:pic>
        <p:nvPicPr>
          <p:cNvPr id="60" name="Picture 59">
            <a:extLst>
              <a:ext uri="{FF2B5EF4-FFF2-40B4-BE49-F238E27FC236}">
                <a16:creationId xmlns:a16="http://schemas.microsoft.com/office/drawing/2014/main" id="{C3F87F1C-6E5E-9BBB-2A01-97D9DB6D8BE4}"/>
              </a:ext>
            </a:extLst>
          </p:cNvPr>
          <p:cNvPicPr>
            <a:picLocks noChangeAspect="1"/>
          </p:cNvPicPr>
          <p:nvPr userDrawn="1"/>
        </p:nvPicPr>
        <p:blipFill>
          <a:blip r:embed="rId7"/>
          <a:stretch>
            <a:fillRect/>
          </a:stretch>
        </p:blipFill>
        <p:spPr>
          <a:xfrm>
            <a:off x="1795754" y="1636205"/>
            <a:ext cx="273725" cy="398146"/>
          </a:xfrm>
          <a:prstGeom prst="rect">
            <a:avLst/>
          </a:prstGeom>
        </p:spPr>
      </p:pic>
      <p:sp>
        <p:nvSpPr>
          <p:cNvPr id="61" name="Freeform: Shape 132">
            <a:extLst>
              <a:ext uri="{FF2B5EF4-FFF2-40B4-BE49-F238E27FC236}">
                <a16:creationId xmlns:a16="http://schemas.microsoft.com/office/drawing/2014/main" id="{1EC19981-4BB6-E000-BD86-B4C76CCD9957}"/>
              </a:ext>
            </a:extLst>
          </p:cNvPr>
          <p:cNvSpPr/>
          <p:nvPr userDrawn="1"/>
        </p:nvSpPr>
        <p:spPr>
          <a:xfrm>
            <a:off x="5935388"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2" name="Freeform: Shape 21">
            <a:extLst>
              <a:ext uri="{FF2B5EF4-FFF2-40B4-BE49-F238E27FC236}">
                <a16:creationId xmlns:a16="http://schemas.microsoft.com/office/drawing/2014/main" id="{1D3DF298-5751-E7A4-BA79-9EF836E93982}"/>
              </a:ext>
            </a:extLst>
          </p:cNvPr>
          <p:cNvSpPr/>
          <p:nvPr userDrawn="1"/>
        </p:nvSpPr>
        <p:spPr>
          <a:xfrm>
            <a:off x="4952631"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3" name="Freeform: Shape 22">
            <a:extLst>
              <a:ext uri="{FF2B5EF4-FFF2-40B4-BE49-F238E27FC236}">
                <a16:creationId xmlns:a16="http://schemas.microsoft.com/office/drawing/2014/main" id="{DD11C264-BB2A-B8F3-8F96-8683C33B18BF}"/>
              </a:ext>
            </a:extLst>
          </p:cNvPr>
          <p:cNvSpPr/>
          <p:nvPr userDrawn="1"/>
        </p:nvSpPr>
        <p:spPr>
          <a:xfrm>
            <a:off x="5198320"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4" name="Freeform: Shape 23">
            <a:extLst>
              <a:ext uri="{FF2B5EF4-FFF2-40B4-BE49-F238E27FC236}">
                <a16:creationId xmlns:a16="http://schemas.microsoft.com/office/drawing/2014/main" id="{B142B6EF-2720-A256-674E-5EBD1F6D3FEC}"/>
              </a:ext>
            </a:extLst>
          </p:cNvPr>
          <p:cNvSpPr/>
          <p:nvPr userDrawn="1"/>
        </p:nvSpPr>
        <p:spPr>
          <a:xfrm>
            <a:off x="5444009"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5" name="Freeform: Shape 24">
            <a:extLst>
              <a:ext uri="{FF2B5EF4-FFF2-40B4-BE49-F238E27FC236}">
                <a16:creationId xmlns:a16="http://schemas.microsoft.com/office/drawing/2014/main" id="{0F5FE56E-274F-6191-FA98-6C5738C23A84}"/>
              </a:ext>
            </a:extLst>
          </p:cNvPr>
          <p:cNvSpPr/>
          <p:nvPr userDrawn="1"/>
        </p:nvSpPr>
        <p:spPr>
          <a:xfrm>
            <a:off x="5689698"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66" name="Picture 65">
            <a:extLst>
              <a:ext uri="{FF2B5EF4-FFF2-40B4-BE49-F238E27FC236}">
                <a16:creationId xmlns:a16="http://schemas.microsoft.com/office/drawing/2014/main" id="{76B9182B-8EBB-305B-FDFB-BABECAEA5813}"/>
              </a:ext>
            </a:extLst>
          </p:cNvPr>
          <p:cNvPicPr>
            <a:picLocks noChangeAspect="1"/>
          </p:cNvPicPr>
          <p:nvPr userDrawn="1"/>
        </p:nvPicPr>
        <p:blipFill>
          <a:blip r:embed="rId11"/>
          <a:srcRect/>
          <a:stretch/>
        </p:blipFill>
        <p:spPr>
          <a:xfrm>
            <a:off x="9755564" y="2771468"/>
            <a:ext cx="522938" cy="370414"/>
          </a:xfrm>
          <a:prstGeom prst="rect">
            <a:avLst/>
          </a:prstGeom>
        </p:spPr>
      </p:pic>
      <p:pic>
        <p:nvPicPr>
          <p:cNvPr id="67" name="Graphic 66">
            <a:extLst>
              <a:ext uri="{FF2B5EF4-FFF2-40B4-BE49-F238E27FC236}">
                <a16:creationId xmlns:a16="http://schemas.microsoft.com/office/drawing/2014/main" id="{0C232DBF-C47F-3132-1914-92E671CFE5D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37160" y="2294795"/>
            <a:ext cx="341342" cy="341342"/>
          </a:xfrm>
          <a:prstGeom prst="rect">
            <a:avLst/>
          </a:prstGeom>
        </p:spPr>
      </p:pic>
      <p:pic>
        <p:nvPicPr>
          <p:cNvPr id="68" name="Picture 67">
            <a:extLst>
              <a:ext uri="{FF2B5EF4-FFF2-40B4-BE49-F238E27FC236}">
                <a16:creationId xmlns:a16="http://schemas.microsoft.com/office/drawing/2014/main" id="{26161CD6-AFCC-D6C3-9F2E-9C6BCB7810EF}"/>
              </a:ext>
            </a:extLst>
          </p:cNvPr>
          <p:cNvPicPr>
            <a:picLocks noChangeAspect="1"/>
          </p:cNvPicPr>
          <p:nvPr userDrawn="1"/>
        </p:nvPicPr>
        <p:blipFill>
          <a:blip r:embed="rId7"/>
          <a:stretch>
            <a:fillRect/>
          </a:stretch>
        </p:blipFill>
        <p:spPr>
          <a:xfrm>
            <a:off x="9973500" y="1776520"/>
            <a:ext cx="273725" cy="398146"/>
          </a:xfrm>
          <a:prstGeom prst="rect">
            <a:avLst/>
          </a:prstGeom>
        </p:spPr>
      </p:pic>
      <p:sp>
        <p:nvSpPr>
          <p:cNvPr id="69" name="Freeform: Shape 132">
            <a:extLst>
              <a:ext uri="{FF2B5EF4-FFF2-40B4-BE49-F238E27FC236}">
                <a16:creationId xmlns:a16="http://schemas.microsoft.com/office/drawing/2014/main" id="{165A1F06-AA65-2928-C646-8425C222FDB9}"/>
              </a:ext>
            </a:extLst>
          </p:cNvPr>
          <p:cNvSpPr/>
          <p:nvPr userDrawn="1"/>
        </p:nvSpPr>
        <p:spPr>
          <a:xfrm>
            <a:off x="7824830"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21">
            <a:extLst>
              <a:ext uri="{FF2B5EF4-FFF2-40B4-BE49-F238E27FC236}">
                <a16:creationId xmlns:a16="http://schemas.microsoft.com/office/drawing/2014/main" id="{55097667-C381-8857-C18C-1C0C3A2521C1}"/>
              </a:ext>
            </a:extLst>
          </p:cNvPr>
          <p:cNvSpPr/>
          <p:nvPr userDrawn="1"/>
        </p:nvSpPr>
        <p:spPr>
          <a:xfrm>
            <a:off x="6820112"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2">
            <a:extLst>
              <a:ext uri="{FF2B5EF4-FFF2-40B4-BE49-F238E27FC236}">
                <a16:creationId xmlns:a16="http://schemas.microsoft.com/office/drawing/2014/main" id="{51C1135A-0BA4-6037-C0C3-C0A04E626D92}"/>
              </a:ext>
            </a:extLst>
          </p:cNvPr>
          <p:cNvSpPr/>
          <p:nvPr userDrawn="1"/>
        </p:nvSpPr>
        <p:spPr>
          <a:xfrm>
            <a:off x="7071291"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2" name="Freeform: Shape 23">
            <a:extLst>
              <a:ext uri="{FF2B5EF4-FFF2-40B4-BE49-F238E27FC236}">
                <a16:creationId xmlns:a16="http://schemas.microsoft.com/office/drawing/2014/main" id="{617F2D33-E592-7536-D6C4-EEA38BC20BF8}"/>
              </a:ext>
            </a:extLst>
          </p:cNvPr>
          <p:cNvSpPr/>
          <p:nvPr userDrawn="1"/>
        </p:nvSpPr>
        <p:spPr>
          <a:xfrm>
            <a:off x="7322470"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3" name="Freeform: Shape 24">
            <a:extLst>
              <a:ext uri="{FF2B5EF4-FFF2-40B4-BE49-F238E27FC236}">
                <a16:creationId xmlns:a16="http://schemas.microsoft.com/office/drawing/2014/main" id="{A76CA668-1BEB-369C-08C2-5315AC7B399D}"/>
              </a:ext>
            </a:extLst>
          </p:cNvPr>
          <p:cNvSpPr/>
          <p:nvPr userDrawn="1"/>
        </p:nvSpPr>
        <p:spPr>
          <a:xfrm>
            <a:off x="7573649"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4" name="Freeform: Shape 21">
            <a:extLst>
              <a:ext uri="{FF2B5EF4-FFF2-40B4-BE49-F238E27FC236}">
                <a16:creationId xmlns:a16="http://schemas.microsoft.com/office/drawing/2014/main" id="{0CD61D6B-1538-34B5-F3B3-9F5886891CB5}"/>
              </a:ext>
            </a:extLst>
          </p:cNvPr>
          <p:cNvSpPr/>
          <p:nvPr userDrawn="1"/>
        </p:nvSpPr>
        <p:spPr>
          <a:xfrm>
            <a:off x="6568933"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75" name="Picture 74">
            <a:extLst>
              <a:ext uri="{FF2B5EF4-FFF2-40B4-BE49-F238E27FC236}">
                <a16:creationId xmlns:a16="http://schemas.microsoft.com/office/drawing/2014/main" id="{4911A446-90FD-AF2A-36D6-D38875F88EF2}"/>
              </a:ext>
            </a:extLst>
          </p:cNvPr>
          <p:cNvPicPr>
            <a:picLocks noChangeAspect="1"/>
          </p:cNvPicPr>
          <p:nvPr userDrawn="1"/>
        </p:nvPicPr>
        <p:blipFill>
          <a:blip r:embed="rId11"/>
          <a:srcRect/>
          <a:stretch/>
        </p:blipFill>
        <p:spPr>
          <a:xfrm>
            <a:off x="7867076" y="2771468"/>
            <a:ext cx="522938" cy="370414"/>
          </a:xfrm>
          <a:prstGeom prst="rect">
            <a:avLst/>
          </a:prstGeom>
        </p:spPr>
      </p:pic>
      <p:pic>
        <p:nvPicPr>
          <p:cNvPr id="76" name="Graphic 75">
            <a:extLst>
              <a:ext uri="{FF2B5EF4-FFF2-40B4-BE49-F238E27FC236}">
                <a16:creationId xmlns:a16="http://schemas.microsoft.com/office/drawing/2014/main" id="{EB8A1BBD-C4B7-379E-D044-7528B5D4FCD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048672" y="2303915"/>
            <a:ext cx="341342" cy="341342"/>
          </a:xfrm>
          <a:prstGeom prst="rect">
            <a:avLst/>
          </a:prstGeom>
        </p:spPr>
      </p:pic>
      <p:pic>
        <p:nvPicPr>
          <p:cNvPr id="77" name="Picture 76">
            <a:extLst>
              <a:ext uri="{FF2B5EF4-FFF2-40B4-BE49-F238E27FC236}">
                <a16:creationId xmlns:a16="http://schemas.microsoft.com/office/drawing/2014/main" id="{05A23C6A-97F0-A01F-8870-8B4CCE0F163C}"/>
              </a:ext>
            </a:extLst>
          </p:cNvPr>
          <p:cNvPicPr>
            <a:picLocks noChangeAspect="1"/>
          </p:cNvPicPr>
          <p:nvPr userDrawn="1"/>
        </p:nvPicPr>
        <p:blipFill>
          <a:blip r:embed="rId7"/>
          <a:stretch>
            <a:fillRect/>
          </a:stretch>
        </p:blipFill>
        <p:spPr>
          <a:xfrm>
            <a:off x="8085012" y="1785640"/>
            <a:ext cx="273725" cy="398146"/>
          </a:xfrm>
          <a:prstGeom prst="rect">
            <a:avLst/>
          </a:prstGeom>
        </p:spPr>
      </p:pic>
      <p:pic>
        <p:nvPicPr>
          <p:cNvPr id="78" name="Graphic 77">
            <a:extLst>
              <a:ext uri="{FF2B5EF4-FFF2-40B4-BE49-F238E27FC236}">
                <a16:creationId xmlns:a16="http://schemas.microsoft.com/office/drawing/2014/main" id="{DE0C6D39-A49B-E488-3937-CF307438057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165395" y="2294795"/>
            <a:ext cx="341342" cy="341342"/>
          </a:xfrm>
          <a:prstGeom prst="rect">
            <a:avLst/>
          </a:prstGeom>
        </p:spPr>
      </p:pic>
      <p:pic>
        <p:nvPicPr>
          <p:cNvPr id="79" name="Picture 78">
            <a:extLst>
              <a:ext uri="{FF2B5EF4-FFF2-40B4-BE49-F238E27FC236}">
                <a16:creationId xmlns:a16="http://schemas.microsoft.com/office/drawing/2014/main" id="{040C8A07-27AB-C089-4C00-08AB0B776399}"/>
              </a:ext>
            </a:extLst>
          </p:cNvPr>
          <p:cNvPicPr>
            <a:picLocks noChangeAspect="1"/>
          </p:cNvPicPr>
          <p:nvPr userDrawn="1"/>
        </p:nvPicPr>
        <p:blipFill>
          <a:blip r:embed="rId7"/>
          <a:stretch>
            <a:fillRect/>
          </a:stretch>
        </p:blipFill>
        <p:spPr>
          <a:xfrm>
            <a:off x="6201735" y="1776520"/>
            <a:ext cx="273725" cy="398146"/>
          </a:xfrm>
          <a:prstGeom prst="rect">
            <a:avLst/>
          </a:prstGeom>
        </p:spPr>
      </p:pic>
      <p:sp>
        <p:nvSpPr>
          <p:cNvPr id="80" name="Freeform: Shape 132">
            <a:extLst>
              <a:ext uri="{FF2B5EF4-FFF2-40B4-BE49-F238E27FC236}">
                <a16:creationId xmlns:a16="http://schemas.microsoft.com/office/drawing/2014/main" id="{A7BD4DB2-B946-CEE1-9467-FBB7261DECFB}"/>
              </a:ext>
            </a:extLst>
          </p:cNvPr>
          <p:cNvSpPr/>
          <p:nvPr userDrawn="1"/>
        </p:nvSpPr>
        <p:spPr>
          <a:xfrm>
            <a:off x="4057748"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1" name="Freeform: Shape 21">
            <a:extLst>
              <a:ext uri="{FF2B5EF4-FFF2-40B4-BE49-F238E27FC236}">
                <a16:creationId xmlns:a16="http://schemas.microsoft.com/office/drawing/2014/main" id="{72491F41-C20F-E52A-91A0-A69DCC9D1013}"/>
              </a:ext>
            </a:extLst>
          </p:cNvPr>
          <p:cNvSpPr/>
          <p:nvPr userDrawn="1"/>
        </p:nvSpPr>
        <p:spPr>
          <a:xfrm>
            <a:off x="3074991"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2" name="Freeform: Shape 22">
            <a:extLst>
              <a:ext uri="{FF2B5EF4-FFF2-40B4-BE49-F238E27FC236}">
                <a16:creationId xmlns:a16="http://schemas.microsoft.com/office/drawing/2014/main" id="{448BEC6F-23EE-566C-E632-26224A7009CE}"/>
              </a:ext>
            </a:extLst>
          </p:cNvPr>
          <p:cNvSpPr/>
          <p:nvPr userDrawn="1"/>
        </p:nvSpPr>
        <p:spPr>
          <a:xfrm>
            <a:off x="3320680"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3" name="Freeform: Shape 23">
            <a:extLst>
              <a:ext uri="{FF2B5EF4-FFF2-40B4-BE49-F238E27FC236}">
                <a16:creationId xmlns:a16="http://schemas.microsoft.com/office/drawing/2014/main" id="{3B2FC2BA-3BAA-F5DF-C1BE-39FE282FE60E}"/>
              </a:ext>
            </a:extLst>
          </p:cNvPr>
          <p:cNvSpPr/>
          <p:nvPr userDrawn="1"/>
        </p:nvSpPr>
        <p:spPr>
          <a:xfrm>
            <a:off x="3566369"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4" name="Freeform: Shape 24">
            <a:extLst>
              <a:ext uri="{FF2B5EF4-FFF2-40B4-BE49-F238E27FC236}">
                <a16:creationId xmlns:a16="http://schemas.microsoft.com/office/drawing/2014/main" id="{C9249AA0-34BB-34D7-B07B-5F0A29A6AF1B}"/>
              </a:ext>
            </a:extLst>
          </p:cNvPr>
          <p:cNvSpPr/>
          <p:nvPr userDrawn="1"/>
        </p:nvSpPr>
        <p:spPr>
          <a:xfrm>
            <a:off x="3812058"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85" name="Graphic 84">
            <a:extLst>
              <a:ext uri="{FF2B5EF4-FFF2-40B4-BE49-F238E27FC236}">
                <a16:creationId xmlns:a16="http://schemas.microsoft.com/office/drawing/2014/main" id="{2170AAFF-0879-872A-BC99-7F8083B408E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296648" y="2288636"/>
            <a:ext cx="341342" cy="341342"/>
          </a:xfrm>
          <a:prstGeom prst="rect">
            <a:avLst/>
          </a:prstGeom>
        </p:spPr>
      </p:pic>
      <p:pic>
        <p:nvPicPr>
          <p:cNvPr id="86" name="Picture 85">
            <a:extLst>
              <a:ext uri="{FF2B5EF4-FFF2-40B4-BE49-F238E27FC236}">
                <a16:creationId xmlns:a16="http://schemas.microsoft.com/office/drawing/2014/main" id="{BBE1BBD2-BA17-9BF0-6ED8-EA5E748839AD}"/>
              </a:ext>
            </a:extLst>
          </p:cNvPr>
          <p:cNvPicPr>
            <a:picLocks noChangeAspect="1"/>
          </p:cNvPicPr>
          <p:nvPr userDrawn="1"/>
        </p:nvPicPr>
        <p:blipFill>
          <a:blip r:embed="rId7"/>
          <a:stretch>
            <a:fillRect/>
          </a:stretch>
        </p:blipFill>
        <p:spPr>
          <a:xfrm>
            <a:off x="4332988" y="1770361"/>
            <a:ext cx="273725" cy="398146"/>
          </a:xfrm>
          <a:prstGeom prst="rect">
            <a:avLst/>
          </a:prstGeom>
        </p:spPr>
      </p:pic>
      <p:pic>
        <p:nvPicPr>
          <p:cNvPr id="87" name="Graphic 86">
            <a:extLst>
              <a:ext uri="{FF2B5EF4-FFF2-40B4-BE49-F238E27FC236}">
                <a16:creationId xmlns:a16="http://schemas.microsoft.com/office/drawing/2014/main" id="{DE1725F7-EC3F-7684-6D2E-37F4930AC34D}"/>
              </a:ext>
            </a:extLst>
          </p:cNvPr>
          <p:cNvPicPr>
            <a:picLocks noChangeAspect="1"/>
          </p:cNvPicPr>
          <p:nvPr userDrawn="1"/>
        </p:nvPicPr>
        <p:blipFill>
          <a:blip r:embed="rId12">
            <a:duotone>
              <a:schemeClr val="accent4">
                <a:shade val="45000"/>
                <a:satMod val="135000"/>
              </a:schemeClr>
              <a:prstClr val="white"/>
            </a:duotone>
            <a:extLst>
              <a:ext uri="{96DAC541-7B7A-43D3-8B79-37D633B846F1}">
                <asvg:svgBlip xmlns:asvg="http://schemas.microsoft.com/office/drawing/2016/SVG/main" r:embed="rId13"/>
              </a:ext>
            </a:extLst>
          </a:blip>
          <a:stretch>
            <a:fillRect/>
          </a:stretch>
        </p:blipFill>
        <p:spPr>
          <a:xfrm>
            <a:off x="8017555" y="4721145"/>
            <a:ext cx="274320" cy="274320"/>
          </a:xfrm>
          <a:prstGeom prst="rect">
            <a:avLst/>
          </a:prstGeom>
        </p:spPr>
      </p:pic>
      <p:sp>
        <p:nvSpPr>
          <p:cNvPr id="113" name="TextBox 112">
            <a:extLst>
              <a:ext uri="{FF2B5EF4-FFF2-40B4-BE49-F238E27FC236}">
                <a16:creationId xmlns:a16="http://schemas.microsoft.com/office/drawing/2014/main" id="{DB7F0211-7B02-9E9C-9669-27946D1658BF}"/>
              </a:ext>
            </a:extLst>
          </p:cNvPr>
          <p:cNvSpPr txBox="1"/>
          <p:nvPr userDrawn="1"/>
        </p:nvSpPr>
        <p:spPr>
          <a:xfrm rot="18900000">
            <a:off x="5724469" y="4385055"/>
            <a:ext cx="595035" cy="246221"/>
          </a:xfrm>
          <a:prstGeom prst="rect">
            <a:avLst/>
          </a:prstGeom>
          <a:noFill/>
        </p:spPr>
        <p:txBody>
          <a:bodyPr wrap="none" rtlCol="0">
            <a:spAutoFit/>
          </a:bodyPr>
          <a:lstStyle/>
          <a:p>
            <a:r>
              <a:rPr lang="en-US" sz="1000"/>
              <a:t>random</a:t>
            </a:r>
          </a:p>
        </p:txBody>
      </p:sp>
      <p:sp>
        <p:nvSpPr>
          <p:cNvPr id="114" name="TextBox 113">
            <a:extLst>
              <a:ext uri="{FF2B5EF4-FFF2-40B4-BE49-F238E27FC236}">
                <a16:creationId xmlns:a16="http://schemas.microsoft.com/office/drawing/2014/main" id="{57FA1598-7FAC-9C31-B392-69F9CEE6E617}"/>
              </a:ext>
            </a:extLst>
          </p:cNvPr>
          <p:cNvSpPr txBox="1"/>
          <p:nvPr userDrawn="1"/>
        </p:nvSpPr>
        <p:spPr>
          <a:xfrm rot="2700000">
            <a:off x="5733762" y="4942129"/>
            <a:ext cx="779381" cy="246221"/>
          </a:xfrm>
          <a:prstGeom prst="rect">
            <a:avLst/>
          </a:prstGeom>
          <a:noFill/>
        </p:spPr>
        <p:txBody>
          <a:bodyPr wrap="none" rtlCol="0">
            <a:spAutoFit/>
          </a:bodyPr>
          <a:lstStyle/>
          <a:p>
            <a:r>
              <a:rPr lang="en-US" sz="1000"/>
              <a:t>assignment</a:t>
            </a:r>
          </a:p>
        </p:txBody>
      </p:sp>
      <p:pic>
        <p:nvPicPr>
          <p:cNvPr id="115" name="Picture 114">
            <a:extLst>
              <a:ext uri="{FF2B5EF4-FFF2-40B4-BE49-F238E27FC236}">
                <a16:creationId xmlns:a16="http://schemas.microsoft.com/office/drawing/2014/main" id="{7D919A16-B382-BC47-4E1D-3A4DD485662E}"/>
              </a:ext>
            </a:extLst>
          </p:cNvPr>
          <p:cNvPicPr>
            <a:picLocks noChangeAspect="1"/>
          </p:cNvPicPr>
          <p:nvPr userDrawn="1"/>
        </p:nvPicPr>
        <p:blipFill>
          <a:blip r:embed="rId11"/>
          <a:srcRect/>
          <a:stretch/>
        </p:blipFill>
        <p:spPr>
          <a:xfrm>
            <a:off x="5976990" y="2771468"/>
            <a:ext cx="522938" cy="370414"/>
          </a:xfrm>
          <a:prstGeom prst="rect">
            <a:avLst/>
          </a:prstGeom>
        </p:spPr>
      </p:pic>
      <p:pic>
        <p:nvPicPr>
          <p:cNvPr id="116" name="Picture 115">
            <a:extLst>
              <a:ext uri="{FF2B5EF4-FFF2-40B4-BE49-F238E27FC236}">
                <a16:creationId xmlns:a16="http://schemas.microsoft.com/office/drawing/2014/main" id="{A53450BF-03FB-C615-56EB-D5F86D278E0E}"/>
              </a:ext>
            </a:extLst>
          </p:cNvPr>
          <p:cNvPicPr>
            <a:picLocks noChangeAspect="1"/>
          </p:cNvPicPr>
          <p:nvPr userDrawn="1"/>
        </p:nvPicPr>
        <p:blipFill>
          <a:blip r:embed="rId14"/>
          <a:srcRect/>
          <a:stretch/>
        </p:blipFill>
        <p:spPr>
          <a:xfrm>
            <a:off x="8032810" y="3558367"/>
            <a:ext cx="790637" cy="685800"/>
          </a:xfrm>
          <a:prstGeom prst="rect">
            <a:avLst/>
          </a:prstGeom>
          <a:effectLst>
            <a:glow rad="139700">
              <a:schemeClr val="accent6">
                <a:lumMod val="50000"/>
                <a:alpha val="30000"/>
              </a:schemeClr>
            </a:glow>
          </a:effectLst>
        </p:spPr>
      </p:pic>
      <p:pic>
        <p:nvPicPr>
          <p:cNvPr id="117" name="Picture 116">
            <a:extLst>
              <a:ext uri="{FF2B5EF4-FFF2-40B4-BE49-F238E27FC236}">
                <a16:creationId xmlns:a16="http://schemas.microsoft.com/office/drawing/2014/main" id="{35A73EE3-40C5-A7C1-5DA6-C5192D99C08A}"/>
              </a:ext>
            </a:extLst>
          </p:cNvPr>
          <p:cNvPicPr>
            <a:picLocks noChangeAspect="1"/>
          </p:cNvPicPr>
          <p:nvPr userDrawn="1"/>
        </p:nvPicPr>
        <p:blipFill>
          <a:blip r:embed="rId15"/>
          <a:stretch>
            <a:fillRect/>
          </a:stretch>
        </p:blipFill>
        <p:spPr>
          <a:xfrm>
            <a:off x="8074624" y="5746764"/>
            <a:ext cx="682296" cy="682296"/>
          </a:xfrm>
          <a:prstGeom prst="rect">
            <a:avLst/>
          </a:prstGeom>
        </p:spPr>
      </p:pic>
      <p:pic>
        <p:nvPicPr>
          <p:cNvPr id="118" name="Picture 117">
            <a:extLst>
              <a:ext uri="{FF2B5EF4-FFF2-40B4-BE49-F238E27FC236}">
                <a16:creationId xmlns:a16="http://schemas.microsoft.com/office/drawing/2014/main" id="{6AE8C4B5-F02A-A721-804C-9CB592DC6959}"/>
              </a:ext>
            </a:extLst>
          </p:cNvPr>
          <p:cNvPicPr>
            <a:picLocks noChangeAspect="1"/>
          </p:cNvPicPr>
          <p:nvPr userDrawn="1"/>
        </p:nvPicPr>
        <p:blipFill>
          <a:blip r:embed="rId11"/>
          <a:srcRect/>
          <a:stretch/>
        </p:blipFill>
        <p:spPr>
          <a:xfrm>
            <a:off x="8005161" y="5121690"/>
            <a:ext cx="365760" cy="259080"/>
          </a:xfrm>
          <a:prstGeom prst="rect">
            <a:avLst/>
          </a:prstGeom>
        </p:spPr>
      </p:pic>
      <p:pic>
        <p:nvPicPr>
          <p:cNvPr id="119" name="Graphic 118">
            <a:extLst>
              <a:ext uri="{FF2B5EF4-FFF2-40B4-BE49-F238E27FC236}">
                <a16:creationId xmlns:a16="http://schemas.microsoft.com/office/drawing/2014/main" id="{073DAF72-2A7B-9091-6852-7552BB72487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094393" y="4832768"/>
            <a:ext cx="274320" cy="274320"/>
          </a:xfrm>
          <a:prstGeom prst="rect">
            <a:avLst/>
          </a:prstGeom>
        </p:spPr>
      </p:pic>
      <p:pic>
        <p:nvPicPr>
          <p:cNvPr id="120" name="Picture 119">
            <a:extLst>
              <a:ext uri="{FF2B5EF4-FFF2-40B4-BE49-F238E27FC236}">
                <a16:creationId xmlns:a16="http://schemas.microsoft.com/office/drawing/2014/main" id="{3F7EFA3D-7AB8-DF6E-99A6-FFE2EB6B09AD}"/>
              </a:ext>
            </a:extLst>
          </p:cNvPr>
          <p:cNvPicPr>
            <a:picLocks noChangeAspect="1"/>
          </p:cNvPicPr>
          <p:nvPr userDrawn="1"/>
        </p:nvPicPr>
        <p:blipFill>
          <a:blip r:embed="rId7"/>
          <a:stretch>
            <a:fillRect/>
          </a:stretch>
        </p:blipFill>
        <p:spPr>
          <a:xfrm>
            <a:off x="8073741" y="4345245"/>
            <a:ext cx="228600" cy="332510"/>
          </a:xfrm>
          <a:prstGeom prst="rect">
            <a:avLst/>
          </a:prstGeom>
        </p:spPr>
      </p:pic>
      <p:pic>
        <p:nvPicPr>
          <p:cNvPr id="121" name="Graphic 120">
            <a:extLst>
              <a:ext uri="{FF2B5EF4-FFF2-40B4-BE49-F238E27FC236}">
                <a16:creationId xmlns:a16="http://schemas.microsoft.com/office/drawing/2014/main" id="{968E7FE9-6E1A-9E3E-77F9-79AEF715E9F1}"/>
              </a:ext>
            </a:extLst>
          </p:cNvPr>
          <p:cNvPicPr>
            <a:picLocks noChangeAspect="1"/>
          </p:cNvPicPr>
          <p:nvPr userDrawn="1"/>
        </p:nvPicPr>
        <p:blipFill>
          <a:blip r:embed="rId12">
            <a:duotone>
              <a:schemeClr val="accent4">
                <a:shade val="45000"/>
                <a:satMod val="135000"/>
              </a:schemeClr>
              <a:prstClr val="white"/>
            </a:duotone>
            <a:extLst>
              <a:ext uri="{96DAC541-7B7A-43D3-8B79-37D633B846F1}">
                <asvg:svgBlip xmlns:asvg="http://schemas.microsoft.com/office/drawing/2016/SVG/main" r:embed="rId13"/>
              </a:ext>
            </a:extLst>
          </a:blip>
          <a:stretch>
            <a:fillRect/>
          </a:stretch>
        </p:blipFill>
        <p:spPr>
          <a:xfrm>
            <a:off x="9919227" y="4724060"/>
            <a:ext cx="274320" cy="274320"/>
          </a:xfrm>
          <a:prstGeom prst="rect">
            <a:avLst/>
          </a:prstGeom>
        </p:spPr>
      </p:pic>
      <p:pic>
        <p:nvPicPr>
          <p:cNvPr id="122" name="Picture 121">
            <a:extLst>
              <a:ext uri="{FF2B5EF4-FFF2-40B4-BE49-F238E27FC236}">
                <a16:creationId xmlns:a16="http://schemas.microsoft.com/office/drawing/2014/main" id="{EBAC59F3-66D3-D2B8-5A35-AE2E9CD513BD}"/>
              </a:ext>
            </a:extLst>
          </p:cNvPr>
          <p:cNvPicPr>
            <a:picLocks noChangeAspect="1"/>
          </p:cNvPicPr>
          <p:nvPr userDrawn="1"/>
        </p:nvPicPr>
        <p:blipFill>
          <a:blip r:embed="rId11"/>
          <a:srcRect/>
          <a:stretch/>
        </p:blipFill>
        <p:spPr>
          <a:xfrm>
            <a:off x="9906833" y="5124605"/>
            <a:ext cx="365760" cy="259080"/>
          </a:xfrm>
          <a:prstGeom prst="rect">
            <a:avLst/>
          </a:prstGeom>
        </p:spPr>
      </p:pic>
      <p:pic>
        <p:nvPicPr>
          <p:cNvPr id="123" name="Graphic 122">
            <a:extLst>
              <a:ext uri="{FF2B5EF4-FFF2-40B4-BE49-F238E27FC236}">
                <a16:creationId xmlns:a16="http://schemas.microsoft.com/office/drawing/2014/main" id="{22BB34B8-DD84-AC86-DF38-A93604081E2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96065" y="4835683"/>
            <a:ext cx="274320" cy="274320"/>
          </a:xfrm>
          <a:prstGeom prst="rect">
            <a:avLst/>
          </a:prstGeom>
        </p:spPr>
      </p:pic>
      <p:pic>
        <p:nvPicPr>
          <p:cNvPr id="124" name="Picture 123">
            <a:extLst>
              <a:ext uri="{FF2B5EF4-FFF2-40B4-BE49-F238E27FC236}">
                <a16:creationId xmlns:a16="http://schemas.microsoft.com/office/drawing/2014/main" id="{D885FA41-ED28-BADB-E621-494853095D19}"/>
              </a:ext>
            </a:extLst>
          </p:cNvPr>
          <p:cNvPicPr>
            <a:picLocks noChangeAspect="1"/>
          </p:cNvPicPr>
          <p:nvPr userDrawn="1"/>
        </p:nvPicPr>
        <p:blipFill>
          <a:blip r:embed="rId7"/>
          <a:stretch>
            <a:fillRect/>
          </a:stretch>
        </p:blipFill>
        <p:spPr>
          <a:xfrm>
            <a:off x="9975413" y="4348160"/>
            <a:ext cx="228600" cy="332510"/>
          </a:xfrm>
          <a:prstGeom prst="rect">
            <a:avLst/>
          </a:prstGeom>
        </p:spPr>
      </p:pic>
      <p:grpSp>
        <p:nvGrpSpPr>
          <p:cNvPr id="2" name="Group 1">
            <a:extLst>
              <a:ext uri="{FF2B5EF4-FFF2-40B4-BE49-F238E27FC236}">
                <a16:creationId xmlns:a16="http://schemas.microsoft.com/office/drawing/2014/main" id="{FFE9E429-DDD5-3B92-8770-D3A1EFDCB493}"/>
              </a:ext>
            </a:extLst>
          </p:cNvPr>
          <p:cNvGrpSpPr/>
          <p:nvPr userDrawn="1"/>
        </p:nvGrpSpPr>
        <p:grpSpPr>
          <a:xfrm>
            <a:off x="6116916" y="3308032"/>
            <a:ext cx="646208" cy="821495"/>
            <a:chOff x="5248279" y="1710684"/>
            <a:chExt cx="646208" cy="821495"/>
          </a:xfrm>
        </p:grpSpPr>
        <p:pic>
          <p:nvPicPr>
            <p:cNvPr id="3" name="Picture 2">
              <a:extLst>
                <a:ext uri="{FF2B5EF4-FFF2-40B4-BE49-F238E27FC236}">
                  <a16:creationId xmlns:a16="http://schemas.microsoft.com/office/drawing/2014/main" id="{B9DE5387-A148-95CC-9C8A-F718E63BD471}"/>
                </a:ext>
              </a:extLst>
            </p:cNvPr>
            <p:cNvPicPr>
              <a:picLocks noChangeAspect="1"/>
            </p:cNvPicPr>
            <p:nvPr/>
          </p:nvPicPr>
          <p:blipFill>
            <a:blip r:embed="rId16"/>
            <a:srcRect/>
            <a:stretch/>
          </p:blipFill>
          <p:spPr>
            <a:xfrm>
              <a:off x="5363485" y="1720003"/>
              <a:ext cx="223925" cy="225992"/>
            </a:xfrm>
            <a:prstGeom prst="rect">
              <a:avLst/>
            </a:prstGeom>
          </p:spPr>
        </p:pic>
        <p:pic>
          <p:nvPicPr>
            <p:cNvPr id="4" name="Picture 3">
              <a:extLst>
                <a:ext uri="{FF2B5EF4-FFF2-40B4-BE49-F238E27FC236}">
                  <a16:creationId xmlns:a16="http://schemas.microsoft.com/office/drawing/2014/main" id="{265BA2BD-BFC3-56AB-412A-C2DDA9FB47CC}"/>
                </a:ext>
              </a:extLst>
            </p:cNvPr>
            <p:cNvPicPr>
              <a:picLocks noChangeAspect="1"/>
            </p:cNvPicPr>
            <p:nvPr/>
          </p:nvPicPr>
          <p:blipFill>
            <a:blip r:embed="rId16"/>
            <a:srcRect/>
            <a:stretch/>
          </p:blipFill>
          <p:spPr>
            <a:xfrm>
              <a:off x="5590319" y="1710684"/>
              <a:ext cx="223925" cy="225992"/>
            </a:xfrm>
            <a:prstGeom prst="rect">
              <a:avLst/>
            </a:prstGeom>
          </p:spPr>
        </p:pic>
        <p:pic>
          <p:nvPicPr>
            <p:cNvPr id="125" name="Picture 124">
              <a:extLst>
                <a:ext uri="{FF2B5EF4-FFF2-40B4-BE49-F238E27FC236}">
                  <a16:creationId xmlns:a16="http://schemas.microsoft.com/office/drawing/2014/main" id="{E33DBEC6-5029-EA3F-7416-5382098ED919}"/>
                </a:ext>
              </a:extLst>
            </p:cNvPr>
            <p:cNvPicPr>
              <a:picLocks noChangeAspect="1"/>
            </p:cNvPicPr>
            <p:nvPr/>
          </p:nvPicPr>
          <p:blipFill>
            <a:blip r:embed="rId16"/>
            <a:srcRect/>
            <a:stretch/>
          </p:blipFill>
          <p:spPr>
            <a:xfrm>
              <a:off x="5248279" y="1918757"/>
              <a:ext cx="223925" cy="225992"/>
            </a:xfrm>
            <a:prstGeom prst="rect">
              <a:avLst/>
            </a:prstGeom>
          </p:spPr>
        </p:pic>
        <p:pic>
          <p:nvPicPr>
            <p:cNvPr id="126" name="Picture 125">
              <a:extLst>
                <a:ext uri="{FF2B5EF4-FFF2-40B4-BE49-F238E27FC236}">
                  <a16:creationId xmlns:a16="http://schemas.microsoft.com/office/drawing/2014/main" id="{4DE7B319-444D-F155-C136-B43ED8CA8622}"/>
                </a:ext>
              </a:extLst>
            </p:cNvPr>
            <p:cNvPicPr>
              <a:picLocks noChangeAspect="1"/>
            </p:cNvPicPr>
            <p:nvPr/>
          </p:nvPicPr>
          <p:blipFill>
            <a:blip r:embed="rId16"/>
            <a:srcRect/>
            <a:stretch/>
          </p:blipFill>
          <p:spPr>
            <a:xfrm>
              <a:off x="5456446" y="1939088"/>
              <a:ext cx="223925" cy="225992"/>
            </a:xfrm>
            <a:prstGeom prst="rect">
              <a:avLst/>
            </a:prstGeom>
          </p:spPr>
        </p:pic>
        <p:pic>
          <p:nvPicPr>
            <p:cNvPr id="127" name="Picture 126">
              <a:extLst>
                <a:ext uri="{FF2B5EF4-FFF2-40B4-BE49-F238E27FC236}">
                  <a16:creationId xmlns:a16="http://schemas.microsoft.com/office/drawing/2014/main" id="{2B748F97-6752-5B68-1240-4FEB1767159C}"/>
                </a:ext>
              </a:extLst>
            </p:cNvPr>
            <p:cNvPicPr>
              <a:picLocks noChangeAspect="1"/>
            </p:cNvPicPr>
            <p:nvPr/>
          </p:nvPicPr>
          <p:blipFill>
            <a:blip r:embed="rId16"/>
            <a:srcRect/>
            <a:stretch/>
          </p:blipFill>
          <p:spPr>
            <a:xfrm>
              <a:off x="5345723" y="2121684"/>
              <a:ext cx="223925" cy="225992"/>
            </a:xfrm>
            <a:prstGeom prst="rect">
              <a:avLst/>
            </a:prstGeom>
          </p:spPr>
        </p:pic>
        <p:pic>
          <p:nvPicPr>
            <p:cNvPr id="128" name="Picture 127">
              <a:extLst>
                <a:ext uri="{FF2B5EF4-FFF2-40B4-BE49-F238E27FC236}">
                  <a16:creationId xmlns:a16="http://schemas.microsoft.com/office/drawing/2014/main" id="{E8DE5DA8-2B35-97AE-17A8-5FD9697545AE}"/>
                </a:ext>
              </a:extLst>
            </p:cNvPr>
            <p:cNvPicPr>
              <a:picLocks noChangeAspect="1"/>
            </p:cNvPicPr>
            <p:nvPr/>
          </p:nvPicPr>
          <p:blipFill>
            <a:blip r:embed="rId16"/>
            <a:srcRect/>
            <a:stretch/>
          </p:blipFill>
          <p:spPr>
            <a:xfrm>
              <a:off x="5563504" y="2106340"/>
              <a:ext cx="223925" cy="225992"/>
            </a:xfrm>
            <a:prstGeom prst="rect">
              <a:avLst/>
            </a:prstGeom>
          </p:spPr>
        </p:pic>
        <p:pic>
          <p:nvPicPr>
            <p:cNvPr id="129" name="Picture 128">
              <a:extLst>
                <a:ext uri="{FF2B5EF4-FFF2-40B4-BE49-F238E27FC236}">
                  <a16:creationId xmlns:a16="http://schemas.microsoft.com/office/drawing/2014/main" id="{46AC1DEC-80DD-DAEC-D6CF-93BAB87A686B}"/>
                </a:ext>
              </a:extLst>
            </p:cNvPr>
            <p:cNvPicPr>
              <a:picLocks noChangeAspect="1"/>
            </p:cNvPicPr>
            <p:nvPr/>
          </p:nvPicPr>
          <p:blipFill>
            <a:blip r:embed="rId16"/>
            <a:srcRect/>
            <a:stretch/>
          </p:blipFill>
          <p:spPr>
            <a:xfrm>
              <a:off x="5426811" y="2306187"/>
              <a:ext cx="223925" cy="225992"/>
            </a:xfrm>
            <a:prstGeom prst="rect">
              <a:avLst/>
            </a:prstGeom>
          </p:spPr>
        </p:pic>
        <p:pic>
          <p:nvPicPr>
            <p:cNvPr id="130" name="Picture 129">
              <a:extLst>
                <a:ext uri="{FF2B5EF4-FFF2-40B4-BE49-F238E27FC236}">
                  <a16:creationId xmlns:a16="http://schemas.microsoft.com/office/drawing/2014/main" id="{6C6777E0-7960-3210-B73C-01DA469B98A8}"/>
                </a:ext>
              </a:extLst>
            </p:cNvPr>
            <p:cNvPicPr>
              <a:picLocks noChangeAspect="1"/>
            </p:cNvPicPr>
            <p:nvPr/>
          </p:nvPicPr>
          <p:blipFill>
            <a:blip r:embed="rId16"/>
            <a:srcRect/>
            <a:stretch/>
          </p:blipFill>
          <p:spPr>
            <a:xfrm>
              <a:off x="5670562" y="2269321"/>
              <a:ext cx="223925" cy="225992"/>
            </a:xfrm>
            <a:prstGeom prst="rect">
              <a:avLst/>
            </a:prstGeom>
          </p:spPr>
        </p:pic>
      </p:grpSp>
      <p:grpSp>
        <p:nvGrpSpPr>
          <p:cNvPr id="131" name="Group 130">
            <a:extLst>
              <a:ext uri="{FF2B5EF4-FFF2-40B4-BE49-F238E27FC236}">
                <a16:creationId xmlns:a16="http://schemas.microsoft.com/office/drawing/2014/main" id="{28A4E943-D58C-E8B7-A669-6DC3480D58BF}"/>
              </a:ext>
            </a:extLst>
          </p:cNvPr>
          <p:cNvGrpSpPr/>
          <p:nvPr userDrawn="1"/>
        </p:nvGrpSpPr>
        <p:grpSpPr>
          <a:xfrm>
            <a:off x="6158278" y="5560865"/>
            <a:ext cx="592975" cy="770645"/>
            <a:chOff x="6206589" y="4993261"/>
            <a:chExt cx="592975" cy="770645"/>
          </a:xfrm>
        </p:grpSpPr>
        <p:pic>
          <p:nvPicPr>
            <p:cNvPr id="132" name="Picture 131">
              <a:extLst>
                <a:ext uri="{FF2B5EF4-FFF2-40B4-BE49-F238E27FC236}">
                  <a16:creationId xmlns:a16="http://schemas.microsoft.com/office/drawing/2014/main" id="{D36E3924-70E6-346A-ED97-092CD16220B8}"/>
                </a:ext>
              </a:extLst>
            </p:cNvPr>
            <p:cNvPicPr>
              <a:picLocks noChangeAspect="1"/>
            </p:cNvPicPr>
            <p:nvPr userDrawn="1"/>
          </p:nvPicPr>
          <p:blipFill>
            <a:blip r:embed="rId17"/>
            <a:srcRect/>
            <a:stretch/>
          </p:blipFill>
          <p:spPr>
            <a:xfrm>
              <a:off x="6206589" y="5008074"/>
              <a:ext cx="223925" cy="225992"/>
            </a:xfrm>
            <a:prstGeom prst="rect">
              <a:avLst/>
            </a:prstGeom>
          </p:spPr>
        </p:pic>
        <p:pic>
          <p:nvPicPr>
            <p:cNvPr id="133" name="Picture 132">
              <a:extLst>
                <a:ext uri="{FF2B5EF4-FFF2-40B4-BE49-F238E27FC236}">
                  <a16:creationId xmlns:a16="http://schemas.microsoft.com/office/drawing/2014/main" id="{4AEBB9D6-5D65-EB56-AC33-02E867E877EF}"/>
                </a:ext>
              </a:extLst>
            </p:cNvPr>
            <p:cNvPicPr>
              <a:picLocks noChangeAspect="1"/>
            </p:cNvPicPr>
            <p:nvPr userDrawn="1"/>
          </p:nvPicPr>
          <p:blipFill>
            <a:blip r:embed="rId17"/>
            <a:srcRect/>
            <a:stretch/>
          </p:blipFill>
          <p:spPr>
            <a:xfrm>
              <a:off x="6433293" y="4993261"/>
              <a:ext cx="223925" cy="225992"/>
            </a:xfrm>
            <a:prstGeom prst="rect">
              <a:avLst/>
            </a:prstGeom>
          </p:spPr>
        </p:pic>
        <p:pic>
          <p:nvPicPr>
            <p:cNvPr id="134" name="Picture 133">
              <a:extLst>
                <a:ext uri="{FF2B5EF4-FFF2-40B4-BE49-F238E27FC236}">
                  <a16:creationId xmlns:a16="http://schemas.microsoft.com/office/drawing/2014/main" id="{3198163B-B4E7-9F27-9A7B-0FCE2FBDA8FF}"/>
                </a:ext>
              </a:extLst>
            </p:cNvPr>
            <p:cNvPicPr>
              <a:picLocks noChangeAspect="1"/>
            </p:cNvPicPr>
            <p:nvPr userDrawn="1"/>
          </p:nvPicPr>
          <p:blipFill>
            <a:blip r:embed="rId17"/>
            <a:srcRect/>
            <a:stretch/>
          </p:blipFill>
          <p:spPr>
            <a:xfrm>
              <a:off x="6255922" y="5162008"/>
              <a:ext cx="223925" cy="225992"/>
            </a:xfrm>
            <a:prstGeom prst="rect">
              <a:avLst/>
            </a:prstGeom>
          </p:spPr>
        </p:pic>
        <p:pic>
          <p:nvPicPr>
            <p:cNvPr id="135" name="Picture 134">
              <a:extLst>
                <a:ext uri="{FF2B5EF4-FFF2-40B4-BE49-F238E27FC236}">
                  <a16:creationId xmlns:a16="http://schemas.microsoft.com/office/drawing/2014/main" id="{78471E8E-3B91-69D1-7F45-51DA52DF5289}"/>
                </a:ext>
              </a:extLst>
            </p:cNvPr>
            <p:cNvPicPr>
              <a:picLocks noChangeAspect="1"/>
            </p:cNvPicPr>
            <p:nvPr userDrawn="1"/>
          </p:nvPicPr>
          <p:blipFill>
            <a:blip r:embed="rId17"/>
            <a:srcRect/>
            <a:stretch/>
          </p:blipFill>
          <p:spPr>
            <a:xfrm>
              <a:off x="6448006" y="5188216"/>
              <a:ext cx="223925" cy="225992"/>
            </a:xfrm>
            <a:prstGeom prst="rect">
              <a:avLst/>
            </a:prstGeom>
          </p:spPr>
        </p:pic>
        <p:pic>
          <p:nvPicPr>
            <p:cNvPr id="136" name="Picture 135">
              <a:extLst>
                <a:ext uri="{FF2B5EF4-FFF2-40B4-BE49-F238E27FC236}">
                  <a16:creationId xmlns:a16="http://schemas.microsoft.com/office/drawing/2014/main" id="{146552CF-D579-E564-A7E2-F92699915375}"/>
                </a:ext>
              </a:extLst>
            </p:cNvPr>
            <p:cNvPicPr>
              <a:picLocks noChangeAspect="1"/>
            </p:cNvPicPr>
            <p:nvPr userDrawn="1"/>
          </p:nvPicPr>
          <p:blipFill>
            <a:blip r:embed="rId17"/>
            <a:srcRect/>
            <a:stretch/>
          </p:blipFill>
          <p:spPr>
            <a:xfrm>
              <a:off x="6269131" y="5533773"/>
              <a:ext cx="223925" cy="225992"/>
            </a:xfrm>
            <a:prstGeom prst="rect">
              <a:avLst/>
            </a:prstGeom>
          </p:spPr>
        </p:pic>
        <p:pic>
          <p:nvPicPr>
            <p:cNvPr id="137" name="Picture 136">
              <a:extLst>
                <a:ext uri="{FF2B5EF4-FFF2-40B4-BE49-F238E27FC236}">
                  <a16:creationId xmlns:a16="http://schemas.microsoft.com/office/drawing/2014/main" id="{5090671A-427F-6357-373C-9407EFC2D6AD}"/>
                </a:ext>
              </a:extLst>
            </p:cNvPr>
            <p:cNvPicPr>
              <a:picLocks noChangeAspect="1"/>
            </p:cNvPicPr>
            <p:nvPr userDrawn="1"/>
          </p:nvPicPr>
          <p:blipFill>
            <a:blip r:embed="rId17"/>
            <a:srcRect/>
            <a:stretch/>
          </p:blipFill>
          <p:spPr>
            <a:xfrm>
              <a:off x="6371539" y="5357021"/>
              <a:ext cx="223925" cy="225992"/>
            </a:xfrm>
            <a:prstGeom prst="rect">
              <a:avLst/>
            </a:prstGeom>
          </p:spPr>
        </p:pic>
        <p:pic>
          <p:nvPicPr>
            <p:cNvPr id="138" name="Picture 137">
              <a:extLst>
                <a:ext uri="{FF2B5EF4-FFF2-40B4-BE49-F238E27FC236}">
                  <a16:creationId xmlns:a16="http://schemas.microsoft.com/office/drawing/2014/main" id="{36DD0286-6652-CAC5-009E-FECDA53E0BFD}"/>
                </a:ext>
              </a:extLst>
            </p:cNvPr>
            <p:cNvPicPr>
              <a:picLocks noChangeAspect="1"/>
            </p:cNvPicPr>
            <p:nvPr userDrawn="1"/>
          </p:nvPicPr>
          <p:blipFill>
            <a:blip r:embed="rId17"/>
            <a:srcRect/>
            <a:stretch/>
          </p:blipFill>
          <p:spPr>
            <a:xfrm>
              <a:off x="6457005" y="5537914"/>
              <a:ext cx="223925" cy="225992"/>
            </a:xfrm>
            <a:prstGeom prst="rect">
              <a:avLst/>
            </a:prstGeom>
          </p:spPr>
        </p:pic>
        <p:pic>
          <p:nvPicPr>
            <p:cNvPr id="139" name="Picture 138">
              <a:extLst>
                <a:ext uri="{FF2B5EF4-FFF2-40B4-BE49-F238E27FC236}">
                  <a16:creationId xmlns:a16="http://schemas.microsoft.com/office/drawing/2014/main" id="{8C2BC3DA-6D99-CAFA-2F7E-0121E38C1843}"/>
                </a:ext>
              </a:extLst>
            </p:cNvPr>
            <p:cNvPicPr>
              <a:picLocks noChangeAspect="1"/>
            </p:cNvPicPr>
            <p:nvPr userDrawn="1"/>
          </p:nvPicPr>
          <p:blipFill>
            <a:blip r:embed="rId17"/>
            <a:srcRect/>
            <a:stretch/>
          </p:blipFill>
          <p:spPr>
            <a:xfrm>
              <a:off x="6575639" y="5337761"/>
              <a:ext cx="223925" cy="225992"/>
            </a:xfrm>
            <a:prstGeom prst="rect">
              <a:avLst/>
            </a:prstGeom>
          </p:spPr>
        </p:pic>
      </p:grpSp>
      <p:grpSp>
        <p:nvGrpSpPr>
          <p:cNvPr id="140" name="Group 139">
            <a:extLst>
              <a:ext uri="{FF2B5EF4-FFF2-40B4-BE49-F238E27FC236}">
                <a16:creationId xmlns:a16="http://schemas.microsoft.com/office/drawing/2014/main" id="{8CC37350-8A92-15CA-A894-39DB9510393D}"/>
              </a:ext>
            </a:extLst>
          </p:cNvPr>
          <p:cNvGrpSpPr/>
          <p:nvPr userDrawn="1"/>
        </p:nvGrpSpPr>
        <p:grpSpPr>
          <a:xfrm>
            <a:off x="4520036" y="4088816"/>
            <a:ext cx="605771" cy="811562"/>
            <a:chOff x="4630479" y="3861130"/>
            <a:chExt cx="605771" cy="811562"/>
          </a:xfrm>
        </p:grpSpPr>
        <p:pic>
          <p:nvPicPr>
            <p:cNvPr id="141" name="Picture 140">
              <a:extLst>
                <a:ext uri="{FF2B5EF4-FFF2-40B4-BE49-F238E27FC236}">
                  <a16:creationId xmlns:a16="http://schemas.microsoft.com/office/drawing/2014/main" id="{7DFB3B7B-295D-C0CA-8206-B05C083B7A41}"/>
                </a:ext>
              </a:extLst>
            </p:cNvPr>
            <p:cNvPicPr>
              <a:picLocks noChangeAspect="1"/>
            </p:cNvPicPr>
            <p:nvPr userDrawn="1"/>
          </p:nvPicPr>
          <p:blipFill>
            <a:blip r:embed="rId17"/>
            <a:srcRect/>
            <a:stretch/>
          </p:blipFill>
          <p:spPr>
            <a:xfrm>
              <a:off x="4630479" y="4050223"/>
              <a:ext cx="223925" cy="225992"/>
            </a:xfrm>
            <a:prstGeom prst="rect">
              <a:avLst/>
            </a:prstGeom>
          </p:spPr>
        </p:pic>
        <p:pic>
          <p:nvPicPr>
            <p:cNvPr id="142" name="Picture 141">
              <a:extLst>
                <a:ext uri="{FF2B5EF4-FFF2-40B4-BE49-F238E27FC236}">
                  <a16:creationId xmlns:a16="http://schemas.microsoft.com/office/drawing/2014/main" id="{88C61932-8F21-89C1-DC3B-1B9C3ADABC8B}"/>
                </a:ext>
              </a:extLst>
            </p:cNvPr>
            <p:cNvPicPr>
              <a:picLocks noChangeAspect="1"/>
            </p:cNvPicPr>
            <p:nvPr userDrawn="1"/>
          </p:nvPicPr>
          <p:blipFill>
            <a:blip r:embed="rId17"/>
            <a:srcRect/>
            <a:stretch/>
          </p:blipFill>
          <p:spPr>
            <a:xfrm>
              <a:off x="4839006" y="4084593"/>
              <a:ext cx="223925" cy="225992"/>
            </a:xfrm>
            <a:prstGeom prst="rect">
              <a:avLst/>
            </a:prstGeom>
          </p:spPr>
        </p:pic>
        <p:pic>
          <p:nvPicPr>
            <p:cNvPr id="143" name="Picture 142">
              <a:extLst>
                <a:ext uri="{FF2B5EF4-FFF2-40B4-BE49-F238E27FC236}">
                  <a16:creationId xmlns:a16="http://schemas.microsoft.com/office/drawing/2014/main" id="{1A525D0C-5400-2C1A-91AC-47CF701A7CF0}"/>
                </a:ext>
              </a:extLst>
            </p:cNvPr>
            <p:cNvPicPr>
              <a:picLocks noChangeAspect="1"/>
            </p:cNvPicPr>
            <p:nvPr userDrawn="1"/>
          </p:nvPicPr>
          <p:blipFill>
            <a:blip r:embed="rId17"/>
            <a:srcRect/>
            <a:stretch/>
          </p:blipFill>
          <p:spPr>
            <a:xfrm>
              <a:off x="4874924" y="3894280"/>
              <a:ext cx="223925" cy="225992"/>
            </a:xfrm>
            <a:prstGeom prst="rect">
              <a:avLst/>
            </a:prstGeom>
          </p:spPr>
        </p:pic>
        <p:pic>
          <p:nvPicPr>
            <p:cNvPr id="144" name="Picture 143">
              <a:extLst>
                <a:ext uri="{FF2B5EF4-FFF2-40B4-BE49-F238E27FC236}">
                  <a16:creationId xmlns:a16="http://schemas.microsoft.com/office/drawing/2014/main" id="{4D08C143-66E7-B9A3-FCE7-C1CF16A4C8F0}"/>
                </a:ext>
              </a:extLst>
            </p:cNvPr>
            <p:cNvPicPr>
              <a:picLocks noChangeAspect="1"/>
            </p:cNvPicPr>
            <p:nvPr userDrawn="1"/>
          </p:nvPicPr>
          <p:blipFill>
            <a:blip r:embed="rId16"/>
            <a:srcRect/>
            <a:stretch/>
          </p:blipFill>
          <p:spPr>
            <a:xfrm>
              <a:off x="4644726" y="4257607"/>
              <a:ext cx="223925" cy="225992"/>
            </a:xfrm>
            <a:prstGeom prst="rect">
              <a:avLst/>
            </a:prstGeom>
          </p:spPr>
        </p:pic>
        <p:pic>
          <p:nvPicPr>
            <p:cNvPr id="145" name="Picture 144">
              <a:extLst>
                <a:ext uri="{FF2B5EF4-FFF2-40B4-BE49-F238E27FC236}">
                  <a16:creationId xmlns:a16="http://schemas.microsoft.com/office/drawing/2014/main" id="{8F13A7F1-B402-5F2E-613E-0112F18CEC35}"/>
                </a:ext>
              </a:extLst>
            </p:cNvPr>
            <p:cNvPicPr>
              <a:picLocks noChangeAspect="1"/>
            </p:cNvPicPr>
            <p:nvPr userDrawn="1"/>
          </p:nvPicPr>
          <p:blipFill>
            <a:blip r:embed="rId16"/>
            <a:srcRect/>
            <a:stretch/>
          </p:blipFill>
          <p:spPr>
            <a:xfrm>
              <a:off x="4869577" y="4282736"/>
              <a:ext cx="223925" cy="225992"/>
            </a:xfrm>
            <a:prstGeom prst="rect">
              <a:avLst/>
            </a:prstGeom>
          </p:spPr>
        </p:pic>
        <p:pic>
          <p:nvPicPr>
            <p:cNvPr id="146" name="Picture 145">
              <a:extLst>
                <a:ext uri="{FF2B5EF4-FFF2-40B4-BE49-F238E27FC236}">
                  <a16:creationId xmlns:a16="http://schemas.microsoft.com/office/drawing/2014/main" id="{0AB40FFA-8ACE-07AC-9CC4-EB95AA5560B1}"/>
                </a:ext>
              </a:extLst>
            </p:cNvPr>
            <p:cNvPicPr>
              <a:picLocks noChangeAspect="1"/>
            </p:cNvPicPr>
            <p:nvPr userDrawn="1"/>
          </p:nvPicPr>
          <p:blipFill>
            <a:blip r:embed="rId17"/>
            <a:srcRect/>
            <a:stretch/>
          </p:blipFill>
          <p:spPr>
            <a:xfrm>
              <a:off x="4962846" y="4422651"/>
              <a:ext cx="223925" cy="225992"/>
            </a:xfrm>
            <a:prstGeom prst="rect">
              <a:avLst/>
            </a:prstGeom>
          </p:spPr>
        </p:pic>
        <p:pic>
          <p:nvPicPr>
            <p:cNvPr id="147" name="Picture 146">
              <a:extLst>
                <a:ext uri="{FF2B5EF4-FFF2-40B4-BE49-F238E27FC236}">
                  <a16:creationId xmlns:a16="http://schemas.microsoft.com/office/drawing/2014/main" id="{22F5A2F1-8E3E-DDDB-11D5-6259BFB59324}"/>
                </a:ext>
              </a:extLst>
            </p:cNvPr>
            <p:cNvPicPr>
              <a:picLocks noChangeAspect="1"/>
            </p:cNvPicPr>
            <p:nvPr userDrawn="1"/>
          </p:nvPicPr>
          <p:blipFill>
            <a:blip r:embed="rId16"/>
            <a:srcRect/>
            <a:stretch/>
          </p:blipFill>
          <p:spPr>
            <a:xfrm>
              <a:off x="4679086" y="3861130"/>
              <a:ext cx="223925" cy="225992"/>
            </a:xfrm>
            <a:prstGeom prst="rect">
              <a:avLst/>
            </a:prstGeom>
          </p:spPr>
        </p:pic>
        <p:pic>
          <p:nvPicPr>
            <p:cNvPr id="148" name="Picture 147">
              <a:extLst>
                <a:ext uri="{FF2B5EF4-FFF2-40B4-BE49-F238E27FC236}">
                  <a16:creationId xmlns:a16="http://schemas.microsoft.com/office/drawing/2014/main" id="{7A1959C1-CA84-4C4C-1704-07BF1BECC968}"/>
                </a:ext>
              </a:extLst>
            </p:cNvPr>
            <p:cNvPicPr>
              <a:picLocks noChangeAspect="1"/>
            </p:cNvPicPr>
            <p:nvPr userDrawn="1"/>
          </p:nvPicPr>
          <p:blipFill>
            <a:blip r:embed="rId17"/>
            <a:srcRect/>
            <a:stretch/>
          </p:blipFill>
          <p:spPr>
            <a:xfrm>
              <a:off x="4715851" y="4446700"/>
              <a:ext cx="223925" cy="225992"/>
            </a:xfrm>
            <a:prstGeom prst="rect">
              <a:avLst/>
            </a:prstGeom>
          </p:spPr>
        </p:pic>
        <p:pic>
          <p:nvPicPr>
            <p:cNvPr id="149" name="Picture 148">
              <a:extLst>
                <a:ext uri="{FF2B5EF4-FFF2-40B4-BE49-F238E27FC236}">
                  <a16:creationId xmlns:a16="http://schemas.microsoft.com/office/drawing/2014/main" id="{5CFB8F26-DBEF-ABCB-A806-BA07CCBEC483}"/>
                </a:ext>
              </a:extLst>
            </p:cNvPr>
            <p:cNvPicPr>
              <a:picLocks noChangeAspect="1"/>
            </p:cNvPicPr>
            <p:nvPr userDrawn="1"/>
          </p:nvPicPr>
          <p:blipFill>
            <a:blip r:embed="rId16"/>
            <a:srcRect/>
            <a:stretch/>
          </p:blipFill>
          <p:spPr>
            <a:xfrm>
              <a:off x="5012325" y="4050223"/>
              <a:ext cx="223925" cy="225992"/>
            </a:xfrm>
            <a:prstGeom prst="rect">
              <a:avLst/>
            </a:prstGeom>
          </p:spPr>
        </p:pic>
      </p:grpSp>
      <p:grpSp>
        <p:nvGrpSpPr>
          <p:cNvPr id="150" name="Group 149">
            <a:extLst>
              <a:ext uri="{FF2B5EF4-FFF2-40B4-BE49-F238E27FC236}">
                <a16:creationId xmlns:a16="http://schemas.microsoft.com/office/drawing/2014/main" id="{9CA9D3E0-F54F-6E71-28D4-2FD457CF87AE}"/>
              </a:ext>
            </a:extLst>
          </p:cNvPr>
          <p:cNvGrpSpPr/>
          <p:nvPr userDrawn="1"/>
        </p:nvGrpSpPr>
        <p:grpSpPr>
          <a:xfrm>
            <a:off x="4493446" y="4991286"/>
            <a:ext cx="647556" cy="562096"/>
            <a:chOff x="4603889" y="4763600"/>
            <a:chExt cx="647556" cy="562096"/>
          </a:xfrm>
        </p:grpSpPr>
        <p:pic>
          <p:nvPicPr>
            <p:cNvPr id="151" name="Picture 150">
              <a:extLst>
                <a:ext uri="{FF2B5EF4-FFF2-40B4-BE49-F238E27FC236}">
                  <a16:creationId xmlns:a16="http://schemas.microsoft.com/office/drawing/2014/main" id="{EEA00465-711D-0B30-8055-B930828C0D25}"/>
                </a:ext>
              </a:extLst>
            </p:cNvPr>
            <p:cNvPicPr>
              <a:picLocks noChangeAspect="1"/>
            </p:cNvPicPr>
            <p:nvPr userDrawn="1"/>
          </p:nvPicPr>
          <p:blipFill>
            <a:blip r:embed="rId17"/>
            <a:srcRect/>
            <a:stretch/>
          </p:blipFill>
          <p:spPr>
            <a:xfrm>
              <a:off x="4868650" y="4763600"/>
              <a:ext cx="223925" cy="225992"/>
            </a:xfrm>
            <a:prstGeom prst="rect">
              <a:avLst/>
            </a:prstGeom>
          </p:spPr>
        </p:pic>
        <p:pic>
          <p:nvPicPr>
            <p:cNvPr id="152" name="Picture 151">
              <a:extLst>
                <a:ext uri="{FF2B5EF4-FFF2-40B4-BE49-F238E27FC236}">
                  <a16:creationId xmlns:a16="http://schemas.microsoft.com/office/drawing/2014/main" id="{4758BDDB-6E6B-624B-5028-EF302ADCABBF}"/>
                </a:ext>
              </a:extLst>
            </p:cNvPr>
            <p:cNvPicPr>
              <a:picLocks noChangeAspect="1"/>
            </p:cNvPicPr>
            <p:nvPr userDrawn="1"/>
          </p:nvPicPr>
          <p:blipFill>
            <a:blip r:embed="rId16"/>
            <a:srcRect/>
            <a:stretch/>
          </p:blipFill>
          <p:spPr>
            <a:xfrm>
              <a:off x="5004775" y="4869018"/>
              <a:ext cx="223925" cy="225992"/>
            </a:xfrm>
            <a:prstGeom prst="rect">
              <a:avLst/>
            </a:prstGeom>
          </p:spPr>
        </p:pic>
        <p:pic>
          <p:nvPicPr>
            <p:cNvPr id="153" name="Picture 152">
              <a:extLst>
                <a:ext uri="{FF2B5EF4-FFF2-40B4-BE49-F238E27FC236}">
                  <a16:creationId xmlns:a16="http://schemas.microsoft.com/office/drawing/2014/main" id="{A3DFE512-A965-8950-EA21-DCB1597B9807}"/>
                </a:ext>
              </a:extLst>
            </p:cNvPr>
            <p:cNvPicPr>
              <a:picLocks noChangeAspect="1"/>
            </p:cNvPicPr>
            <p:nvPr userDrawn="1"/>
          </p:nvPicPr>
          <p:blipFill>
            <a:blip r:embed="rId17"/>
            <a:srcRect/>
            <a:stretch/>
          </p:blipFill>
          <p:spPr>
            <a:xfrm>
              <a:off x="5027520" y="5022760"/>
              <a:ext cx="223925" cy="225992"/>
            </a:xfrm>
            <a:prstGeom prst="rect">
              <a:avLst/>
            </a:prstGeom>
          </p:spPr>
        </p:pic>
        <p:pic>
          <p:nvPicPr>
            <p:cNvPr id="154" name="Picture 153">
              <a:extLst>
                <a:ext uri="{FF2B5EF4-FFF2-40B4-BE49-F238E27FC236}">
                  <a16:creationId xmlns:a16="http://schemas.microsoft.com/office/drawing/2014/main" id="{D1FBFE2A-6788-EFF0-4087-6B84E0F71A3B}"/>
                </a:ext>
              </a:extLst>
            </p:cNvPr>
            <p:cNvPicPr>
              <a:picLocks noChangeAspect="1"/>
            </p:cNvPicPr>
            <p:nvPr userDrawn="1"/>
          </p:nvPicPr>
          <p:blipFill>
            <a:blip r:embed="rId16"/>
            <a:srcRect/>
            <a:stretch/>
          </p:blipFill>
          <p:spPr>
            <a:xfrm>
              <a:off x="4623862" y="4811478"/>
              <a:ext cx="223925" cy="225992"/>
            </a:xfrm>
            <a:prstGeom prst="rect">
              <a:avLst/>
            </a:prstGeom>
          </p:spPr>
        </p:pic>
        <p:pic>
          <p:nvPicPr>
            <p:cNvPr id="155" name="Picture 154">
              <a:extLst>
                <a:ext uri="{FF2B5EF4-FFF2-40B4-BE49-F238E27FC236}">
                  <a16:creationId xmlns:a16="http://schemas.microsoft.com/office/drawing/2014/main" id="{58530081-405E-1EA7-35DF-ECA608EA0CB0}"/>
                </a:ext>
              </a:extLst>
            </p:cNvPr>
            <p:cNvPicPr>
              <a:picLocks noChangeAspect="1"/>
            </p:cNvPicPr>
            <p:nvPr userDrawn="1"/>
          </p:nvPicPr>
          <p:blipFill>
            <a:blip r:embed="rId16"/>
            <a:srcRect/>
            <a:stretch/>
          </p:blipFill>
          <p:spPr>
            <a:xfrm>
              <a:off x="4782957" y="4937489"/>
              <a:ext cx="223925" cy="225992"/>
            </a:xfrm>
            <a:prstGeom prst="rect">
              <a:avLst/>
            </a:prstGeom>
          </p:spPr>
        </p:pic>
        <p:pic>
          <p:nvPicPr>
            <p:cNvPr id="156" name="Picture 155">
              <a:extLst>
                <a:ext uri="{FF2B5EF4-FFF2-40B4-BE49-F238E27FC236}">
                  <a16:creationId xmlns:a16="http://schemas.microsoft.com/office/drawing/2014/main" id="{48D9ABA0-39AC-38A6-CB62-AF0F3D6F1D44}"/>
                </a:ext>
              </a:extLst>
            </p:cNvPr>
            <p:cNvPicPr>
              <a:picLocks noChangeAspect="1"/>
            </p:cNvPicPr>
            <p:nvPr userDrawn="1"/>
          </p:nvPicPr>
          <p:blipFill>
            <a:blip r:embed="rId17"/>
            <a:srcRect/>
            <a:stretch/>
          </p:blipFill>
          <p:spPr>
            <a:xfrm>
              <a:off x="4603889" y="5061244"/>
              <a:ext cx="223925" cy="225992"/>
            </a:xfrm>
            <a:prstGeom prst="rect">
              <a:avLst/>
            </a:prstGeom>
          </p:spPr>
        </p:pic>
        <p:pic>
          <p:nvPicPr>
            <p:cNvPr id="157" name="Picture 156">
              <a:extLst>
                <a:ext uri="{FF2B5EF4-FFF2-40B4-BE49-F238E27FC236}">
                  <a16:creationId xmlns:a16="http://schemas.microsoft.com/office/drawing/2014/main" id="{6EFE7B76-7FE2-EC4D-652D-8E482B643BA8}"/>
                </a:ext>
              </a:extLst>
            </p:cNvPr>
            <p:cNvPicPr>
              <a:picLocks noChangeAspect="1"/>
            </p:cNvPicPr>
            <p:nvPr userDrawn="1"/>
          </p:nvPicPr>
          <p:blipFill>
            <a:blip r:embed="rId16"/>
            <a:srcRect/>
            <a:stretch/>
          </p:blipFill>
          <p:spPr>
            <a:xfrm>
              <a:off x="4850559" y="5099704"/>
              <a:ext cx="223925" cy="225992"/>
            </a:xfrm>
            <a:prstGeom prst="rect">
              <a:avLst/>
            </a:prstGeom>
          </p:spPr>
        </p:pic>
      </p:grpSp>
    </p:spTree>
    <p:extLst>
      <p:ext uri="{BB962C8B-B14F-4D97-AF65-F5344CB8AC3E}">
        <p14:creationId xmlns:p14="http://schemas.microsoft.com/office/powerpoint/2010/main" val="1351542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ENHANCE C2-4 flipped v2">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9E840146-AC87-04EF-1D79-EBCEA3FD8B9F}"/>
              </a:ext>
            </a:extLst>
          </p:cNvPr>
          <p:cNvGraphicFramePr>
            <a:graphicFrameLocks noGrp="1"/>
          </p:cNvGraphicFramePr>
          <p:nvPr userDrawn="1">
            <p:extLst>
              <p:ext uri="{D42A27DB-BD31-4B8C-83A1-F6EECF244321}">
                <p14:modId xmlns:p14="http://schemas.microsoft.com/office/powerpoint/2010/main" val="1887428250"/>
              </p:ext>
            </p:extLst>
          </p:nvPr>
        </p:nvGraphicFramePr>
        <p:xfrm>
          <a:off x="-9663" y="315627"/>
          <a:ext cx="12189242" cy="6542475"/>
        </p:xfrm>
        <a:graphic>
          <a:graphicData uri="http://schemas.openxmlformats.org/drawingml/2006/table">
            <a:tbl>
              <a:tblPr>
                <a:tableStyleId>{2D5ABB26-0587-4C30-8999-92F81FD0307C}</a:tableStyleId>
              </a:tblPr>
              <a:tblGrid>
                <a:gridCol w="654908">
                  <a:extLst>
                    <a:ext uri="{9D8B030D-6E8A-4147-A177-3AD203B41FA5}">
                      <a16:colId xmlns:a16="http://schemas.microsoft.com/office/drawing/2014/main" val="2750378661"/>
                    </a:ext>
                  </a:extLst>
                </a:gridCol>
                <a:gridCol w="2116014">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157362">
                <a:tc>
                  <a:txBody>
                    <a:bodyPr/>
                    <a:lstStyle/>
                    <a:p>
                      <a:pPr algn="ctr"/>
                      <a:endParaRPr lang="en-US">
                        <a:latin typeface="Calibri" panose="020F0502020204030204" pitchFamily="34" charset="0"/>
                        <a:cs typeface="Calibri" panose="020F0502020204030204" pitchFamily="34" charset="0"/>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800" kern="120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kern="1200">
                          <a:solidFill>
                            <a:schemeClr val="tx1"/>
                          </a:solidFill>
                          <a:latin typeface="Calibri" panose="020F0502020204030204" pitchFamily="34" charset="0"/>
                          <a:ea typeface="+mn-ea"/>
                          <a:cs typeface="Calibri" panose="020F0502020204030204" pitchFamily="34" charset="0"/>
                        </a:rPr>
                        <a:t>Implementation</a:t>
                      </a:r>
                      <a:r>
                        <a:rPr lang="en-US">
                          <a:latin typeface="Calibri" panose="020F0502020204030204" pitchFamily="34" charset="0"/>
                          <a:cs typeface="Calibri" panose="020F0502020204030204" pitchFamily="34" charset="0"/>
                        </a:rPr>
                        <a:t> Support</a:t>
                      </a:r>
                    </a:p>
                  </a:txBody>
                  <a:tcPr anchor="ctr">
                    <a:lnL w="381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algn="ctr"/>
                      <a:endParaRPr lang="en-US">
                        <a:solidFill>
                          <a:schemeClr val="accent4"/>
                        </a:solidFill>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3405746704"/>
                  </a:ext>
                </a:extLst>
              </a:tr>
              <a:tr h="557081">
                <a:tc rowSpan="3">
                  <a:txBody>
                    <a:bodyPr/>
                    <a:lstStyle/>
                    <a:p>
                      <a:pPr algn="ctr"/>
                      <a:r>
                        <a:rPr lang="en-US">
                          <a:latin typeface="Calibri" panose="020F0502020204030204" pitchFamily="34" charset="0"/>
                          <a:cs typeface="Calibri" panose="020F0502020204030204" pitchFamily="34" charset="0"/>
                        </a:rPr>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atin typeface="Calibri" panose="020F0502020204030204" pitchFamily="34" charset="0"/>
                          <a:cs typeface="Calibri" panose="020F0502020204030204" pitchFamily="34" charset="0"/>
                        </a:rPr>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1378427393"/>
                  </a:ext>
                </a:extLst>
              </a:tr>
              <a:tr h="557081">
                <a:tc vMerge="1">
                  <a:txBody>
                    <a:bodyPr/>
                    <a:lstStyle/>
                    <a:p>
                      <a:endParaRPr lang="en-US"/>
                    </a:p>
                  </a:txBody>
                  <a:tcPr/>
                </a:tc>
                <a:tc>
                  <a:txBody>
                    <a:bodyPr/>
                    <a:lstStyle/>
                    <a:p>
                      <a:pPr algn="l">
                        <a:lnSpc>
                          <a:spcPct val="80000"/>
                        </a:lnSpc>
                      </a:pPr>
                      <a:r>
                        <a:rPr lang="en-US">
                          <a:latin typeface="Calibri" panose="020F0502020204030204" pitchFamily="34" charset="0"/>
                          <a:cs typeface="Calibri" panose="020F0502020204030204" pitchFamily="34" charset="0"/>
                        </a:rPr>
                        <a:t>Building</a:t>
                      </a:r>
                    </a:p>
                    <a:p>
                      <a:pPr algn="l">
                        <a:lnSpc>
                          <a:spcPct val="80000"/>
                        </a:lnSpc>
                      </a:pPr>
                      <a:r>
                        <a:rPr lang="en-US">
                          <a:latin typeface="Calibri" panose="020F0502020204030204" pitchFamily="34" charset="0"/>
                          <a:cs typeface="Calibri" panose="020F0502020204030204" pitchFamily="34"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57081">
                <a:tc vMerge="1">
                  <a:txBody>
                    <a:bodyPr/>
                    <a:lstStyle/>
                    <a:p>
                      <a:endParaRPr lang="en-US"/>
                    </a:p>
                  </a:txBody>
                  <a:tcPr/>
                </a:tc>
                <a:tc>
                  <a:txBody>
                    <a:bodyPr/>
                    <a:lstStyle/>
                    <a:p>
                      <a:pPr algn="l"/>
                      <a:r>
                        <a:rPr lang="en-US">
                          <a:latin typeface="Calibri" panose="020F0502020204030204" pitchFamily="34" charset="0"/>
                          <a:cs typeface="Calibri" panose="020F0502020204030204" pitchFamily="34" charset="0"/>
                        </a:rPr>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114161">
                <a:tc rowSpan="3">
                  <a:txBody>
                    <a:bodyPr/>
                    <a:lstStyle/>
                    <a:p>
                      <a:pPr algn="ctr"/>
                      <a:r>
                        <a:rPr lang="en-US">
                          <a:latin typeface="Calibri" panose="020F0502020204030204" pitchFamily="34" charset="0"/>
                          <a:cs typeface="Calibri" panose="020F0502020204030204" pitchFamily="34" charset="0"/>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D966"/>
                    </a:solidFill>
                  </a:tcPr>
                </a:tc>
                <a:extLst>
                  <a:ext uri="{0D108BD9-81ED-4DB2-BD59-A6C34878D82A}">
                    <a16:rowId xmlns:a16="http://schemas.microsoft.com/office/drawing/2014/main" val="811098830"/>
                  </a:ext>
                </a:extLst>
              </a:tr>
              <a:tr h="1114161">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515938" indent="0" algn="l">
                        <a:tabLst/>
                      </a:pPr>
                      <a:r>
                        <a:rPr lang="en-US">
                          <a:solidFill>
                            <a:schemeClr val="tx1"/>
                          </a:solidFill>
                          <a:latin typeface="Calibri" panose="020F0502020204030204" pitchFamily="34" charset="0"/>
                          <a:cs typeface="Calibri" panose="020F0502020204030204" pitchFamily="34" charset="0"/>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algn="ct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a:solidFill>
                          <a:schemeClr val="bg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1704379319"/>
                  </a:ext>
                </a:extLst>
              </a:tr>
              <a:tr h="1114161">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758986038"/>
                  </a:ext>
                </a:extLst>
              </a:tr>
              <a:tr h="371387">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CF0A6-50B3-ECC3-3310-831BDAF15AE5}"/>
              </a:ext>
            </a:extLst>
          </p:cNvPr>
          <p:cNvPicPr>
            <a:picLocks noChangeAspect="1"/>
          </p:cNvPicPr>
          <p:nvPr userDrawn="1"/>
        </p:nvPicPr>
        <p:blipFill>
          <a:blip r:embed="rId2"/>
          <a:stretch>
            <a:fillRect/>
          </a:stretch>
        </p:blipFill>
        <p:spPr>
          <a:xfrm>
            <a:off x="178190" y="142592"/>
            <a:ext cx="4425699" cy="724355"/>
          </a:xfrm>
          <a:prstGeom prst="rect">
            <a:avLst/>
          </a:prstGeom>
        </p:spPr>
      </p:pic>
    </p:spTree>
    <p:extLst>
      <p:ext uri="{BB962C8B-B14F-4D97-AF65-F5344CB8AC3E}">
        <p14:creationId xmlns:p14="http://schemas.microsoft.com/office/powerpoint/2010/main" val="3380783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HANCE C2-4 flipped v3">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CD027D2-8F09-06EB-5D32-543D369CED35}"/>
              </a:ext>
            </a:extLst>
          </p:cNvPr>
          <p:cNvGraphicFramePr>
            <a:graphicFrameLocks noGrp="1"/>
          </p:cNvGraphicFramePr>
          <p:nvPr userDrawn="1">
            <p:extLst>
              <p:ext uri="{D42A27DB-BD31-4B8C-83A1-F6EECF244321}">
                <p14:modId xmlns:p14="http://schemas.microsoft.com/office/powerpoint/2010/main" val="3557393556"/>
              </p:ext>
            </p:extLst>
          </p:nvPr>
        </p:nvGraphicFramePr>
        <p:xfrm>
          <a:off x="-9663" y="315627"/>
          <a:ext cx="12189242" cy="6542475"/>
        </p:xfrm>
        <a:graphic>
          <a:graphicData uri="http://schemas.openxmlformats.org/drawingml/2006/table">
            <a:tbl>
              <a:tblPr>
                <a:tableStyleId>{2D5ABB26-0587-4C30-8999-92F81FD0307C}</a:tableStyleId>
              </a:tblPr>
              <a:tblGrid>
                <a:gridCol w="654908">
                  <a:extLst>
                    <a:ext uri="{9D8B030D-6E8A-4147-A177-3AD203B41FA5}">
                      <a16:colId xmlns:a16="http://schemas.microsoft.com/office/drawing/2014/main" val="2750378661"/>
                    </a:ext>
                  </a:extLst>
                </a:gridCol>
                <a:gridCol w="2116014">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157362">
                <a:tc>
                  <a:txBody>
                    <a:bodyPr/>
                    <a:lstStyle/>
                    <a:p>
                      <a:pPr algn="ctr"/>
                      <a:endParaRPr lang="en-US">
                        <a:latin typeface="Calibri" panose="020F0502020204030204" pitchFamily="34" charset="0"/>
                        <a:cs typeface="Calibri" panose="020F0502020204030204" pitchFamily="34" charset="0"/>
                      </a:endParaRPr>
                    </a:p>
                  </a:txBody>
                  <a:tcPr marT="0" marB="0" vert="vert27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endParaRPr lang="en-US" sz="1800" kern="120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kern="1200">
                          <a:solidFill>
                            <a:schemeClr val="tx1"/>
                          </a:solidFill>
                          <a:latin typeface="Calibri" panose="020F0502020204030204" pitchFamily="34" charset="0"/>
                          <a:ea typeface="+mn-ea"/>
                          <a:cs typeface="Calibri" panose="020F0502020204030204" pitchFamily="34" charset="0"/>
                        </a:rPr>
                        <a:t>Implementation</a:t>
                      </a:r>
                      <a:r>
                        <a:rPr lang="en-US">
                          <a:latin typeface="Calibri" panose="020F0502020204030204" pitchFamily="34" charset="0"/>
                          <a:cs typeface="Calibri" panose="020F0502020204030204" pitchFamily="34" charset="0"/>
                        </a:rPr>
                        <a:t> Support</a:t>
                      </a:r>
                    </a:p>
                  </a:txBody>
                  <a:tcPr anchor="ctr">
                    <a:lnL w="381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algn="ctr"/>
                      <a:endParaRPr lang="en-US">
                        <a:solidFill>
                          <a:schemeClr val="accent4"/>
                        </a:solidFill>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3405746704"/>
                  </a:ext>
                </a:extLst>
              </a:tr>
              <a:tr h="557081">
                <a:tc rowSpan="3">
                  <a:txBody>
                    <a:bodyPr/>
                    <a:lstStyle/>
                    <a:p>
                      <a:pPr algn="ctr"/>
                      <a:r>
                        <a:rPr lang="en-US">
                          <a:latin typeface="Calibri" panose="020F0502020204030204" pitchFamily="34" charset="0"/>
                          <a:cs typeface="Calibri" panose="020F0502020204030204" pitchFamily="34" charset="0"/>
                        </a:rPr>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atin typeface="Calibri" panose="020F0502020204030204" pitchFamily="34" charset="0"/>
                          <a:cs typeface="Calibri" panose="020F0502020204030204" pitchFamily="34" charset="0"/>
                        </a:rPr>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1378427393"/>
                  </a:ext>
                </a:extLst>
              </a:tr>
              <a:tr h="557081">
                <a:tc vMerge="1">
                  <a:txBody>
                    <a:bodyPr/>
                    <a:lstStyle/>
                    <a:p>
                      <a:endParaRPr lang="en-US"/>
                    </a:p>
                  </a:txBody>
                  <a:tcPr/>
                </a:tc>
                <a:tc>
                  <a:txBody>
                    <a:bodyPr/>
                    <a:lstStyle/>
                    <a:p>
                      <a:pPr algn="l">
                        <a:lnSpc>
                          <a:spcPct val="80000"/>
                        </a:lnSpc>
                      </a:pPr>
                      <a:r>
                        <a:rPr lang="en-US">
                          <a:latin typeface="Calibri" panose="020F0502020204030204" pitchFamily="34" charset="0"/>
                          <a:cs typeface="Calibri" panose="020F0502020204030204" pitchFamily="34" charset="0"/>
                        </a:rPr>
                        <a:t>Building</a:t>
                      </a:r>
                    </a:p>
                    <a:p>
                      <a:pPr algn="l">
                        <a:lnSpc>
                          <a:spcPct val="80000"/>
                        </a:lnSpc>
                      </a:pPr>
                      <a:r>
                        <a:rPr lang="en-US">
                          <a:latin typeface="Calibri" panose="020F0502020204030204" pitchFamily="34" charset="0"/>
                          <a:cs typeface="Calibri" panose="020F0502020204030204" pitchFamily="34"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57081">
                <a:tc vMerge="1">
                  <a:txBody>
                    <a:bodyPr/>
                    <a:lstStyle/>
                    <a:p>
                      <a:endParaRPr lang="en-US"/>
                    </a:p>
                  </a:txBody>
                  <a:tcPr/>
                </a:tc>
                <a:tc>
                  <a:txBody>
                    <a:bodyPr/>
                    <a:lstStyle/>
                    <a:p>
                      <a:pPr algn="l"/>
                      <a:r>
                        <a:rPr lang="en-US">
                          <a:latin typeface="Calibri" panose="020F0502020204030204" pitchFamily="34" charset="0"/>
                          <a:cs typeface="Calibri" panose="020F0502020204030204" pitchFamily="34" charset="0"/>
                        </a:rPr>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114161">
                <a:tc rowSpan="3">
                  <a:txBody>
                    <a:bodyPr/>
                    <a:lstStyle/>
                    <a:p>
                      <a:pPr algn="ctr"/>
                      <a:r>
                        <a:rPr lang="en-US">
                          <a:latin typeface="Calibri" panose="020F0502020204030204" pitchFamily="34" charset="0"/>
                          <a:cs typeface="Calibri" panose="020F0502020204030204" pitchFamily="34" charset="0"/>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D966"/>
                    </a:solidFill>
                  </a:tcPr>
                </a:tc>
                <a:extLst>
                  <a:ext uri="{0D108BD9-81ED-4DB2-BD59-A6C34878D82A}">
                    <a16:rowId xmlns:a16="http://schemas.microsoft.com/office/drawing/2014/main" val="811098830"/>
                  </a:ext>
                </a:extLst>
              </a:tr>
              <a:tr h="1114161">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515938" indent="0" algn="l">
                        <a:tabLst/>
                      </a:pPr>
                      <a:r>
                        <a:rPr lang="en-US">
                          <a:solidFill>
                            <a:schemeClr val="tx1"/>
                          </a:solidFill>
                          <a:latin typeface="Calibri" panose="020F0502020204030204" pitchFamily="34" charset="0"/>
                          <a:cs typeface="Calibri" panose="020F0502020204030204" pitchFamily="34" charset="0"/>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algn="ct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a:solidFill>
                          <a:schemeClr val="bg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1704379319"/>
                  </a:ext>
                </a:extLst>
              </a:tr>
              <a:tr h="1114161">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758986038"/>
                  </a:ext>
                </a:extLst>
              </a:tr>
              <a:tr h="371387">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63446"/>
            <a:ext cx="12188952" cy="358588"/>
          </a:xfrm>
          <a:prstGeom prst="rightArrow">
            <a:avLst>
              <a:gd name="adj1" fmla="val 40000"/>
              <a:gd name="adj2" fmla="val 755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CF0A6-50B3-ECC3-3310-831BDAF15AE5}"/>
              </a:ext>
            </a:extLst>
          </p:cNvPr>
          <p:cNvPicPr>
            <a:picLocks noChangeAspect="1"/>
          </p:cNvPicPr>
          <p:nvPr userDrawn="1"/>
        </p:nvPicPr>
        <p:blipFill>
          <a:blip r:embed="rId2"/>
          <a:stretch>
            <a:fillRect/>
          </a:stretch>
        </p:blipFill>
        <p:spPr>
          <a:xfrm>
            <a:off x="147710" y="489966"/>
            <a:ext cx="4425699" cy="724355"/>
          </a:xfrm>
          <a:prstGeom prst="rect">
            <a:avLst/>
          </a:prstGeom>
        </p:spPr>
      </p:pic>
      <p:pic>
        <p:nvPicPr>
          <p:cNvPr id="7" name="Picture 6">
            <a:extLst>
              <a:ext uri="{FF2B5EF4-FFF2-40B4-BE49-F238E27FC236}">
                <a16:creationId xmlns:a16="http://schemas.microsoft.com/office/drawing/2014/main" id="{D9CB2118-BC25-04AB-433A-6B935DD8699A}"/>
              </a:ext>
            </a:extLst>
          </p:cNvPr>
          <p:cNvPicPr>
            <a:picLocks noChangeAspect="1"/>
          </p:cNvPicPr>
          <p:nvPr userDrawn="1"/>
        </p:nvPicPr>
        <p:blipFill>
          <a:blip r:embed="rId3"/>
          <a:stretch>
            <a:fillRect/>
          </a:stretch>
        </p:blipFill>
        <p:spPr>
          <a:xfrm>
            <a:off x="1971218" y="2114877"/>
            <a:ext cx="273725" cy="398146"/>
          </a:xfrm>
          <a:prstGeom prst="rect">
            <a:avLst/>
          </a:prstGeom>
        </p:spPr>
      </p:pic>
      <p:pic>
        <p:nvPicPr>
          <p:cNvPr id="8" name="Graphic 7">
            <a:extLst>
              <a:ext uri="{FF2B5EF4-FFF2-40B4-BE49-F238E27FC236}">
                <a16:creationId xmlns:a16="http://schemas.microsoft.com/office/drawing/2014/main" id="{96EFF82D-A1B9-ED1C-BF27-03EE7DB3D3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39049" y="2143340"/>
            <a:ext cx="331788" cy="331788"/>
          </a:xfrm>
          <a:prstGeom prst="rect">
            <a:avLst/>
          </a:prstGeom>
        </p:spPr>
      </p:pic>
      <p:pic>
        <p:nvPicPr>
          <p:cNvPr id="10" name="Graphic 9">
            <a:extLst>
              <a:ext uri="{FF2B5EF4-FFF2-40B4-BE49-F238E27FC236}">
                <a16:creationId xmlns:a16="http://schemas.microsoft.com/office/drawing/2014/main" id="{A0D9BA69-3E44-DF46-34D5-53104BDA073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29487" y="2701316"/>
            <a:ext cx="331788" cy="331788"/>
          </a:xfrm>
          <a:prstGeom prst="rect">
            <a:avLst/>
          </a:prstGeom>
        </p:spPr>
      </p:pic>
      <p:pic>
        <p:nvPicPr>
          <p:cNvPr id="11" name="Picture 10">
            <a:extLst>
              <a:ext uri="{FF2B5EF4-FFF2-40B4-BE49-F238E27FC236}">
                <a16:creationId xmlns:a16="http://schemas.microsoft.com/office/drawing/2014/main" id="{07932EA6-A316-B846-3FA4-0102DB5F4B77}"/>
              </a:ext>
            </a:extLst>
          </p:cNvPr>
          <p:cNvPicPr>
            <a:picLocks noChangeAspect="1"/>
          </p:cNvPicPr>
          <p:nvPr userDrawn="1"/>
        </p:nvPicPr>
        <p:blipFill>
          <a:blip r:embed="rId6"/>
          <a:stretch>
            <a:fillRect/>
          </a:stretch>
        </p:blipFill>
        <p:spPr>
          <a:xfrm>
            <a:off x="2218177" y="1581557"/>
            <a:ext cx="474714" cy="389765"/>
          </a:xfrm>
          <a:prstGeom prst="rect">
            <a:avLst/>
          </a:prstGeom>
        </p:spPr>
      </p:pic>
      <p:pic>
        <p:nvPicPr>
          <p:cNvPr id="12" name="Picture 11">
            <a:extLst>
              <a:ext uri="{FF2B5EF4-FFF2-40B4-BE49-F238E27FC236}">
                <a16:creationId xmlns:a16="http://schemas.microsoft.com/office/drawing/2014/main" id="{82A2B23D-95D4-BF60-8E40-C41BF49DC00D}"/>
              </a:ext>
            </a:extLst>
          </p:cNvPr>
          <p:cNvPicPr>
            <a:picLocks noChangeAspect="1"/>
          </p:cNvPicPr>
          <p:nvPr userDrawn="1"/>
        </p:nvPicPr>
        <p:blipFill>
          <a:blip r:embed="rId6"/>
          <a:stretch>
            <a:fillRect/>
          </a:stretch>
        </p:blipFill>
        <p:spPr>
          <a:xfrm>
            <a:off x="2246983" y="2151852"/>
            <a:ext cx="445908" cy="366114"/>
          </a:xfrm>
          <a:prstGeom prst="rect">
            <a:avLst/>
          </a:prstGeom>
        </p:spPr>
      </p:pic>
      <p:pic>
        <p:nvPicPr>
          <p:cNvPr id="13" name="Picture 12">
            <a:extLst>
              <a:ext uri="{FF2B5EF4-FFF2-40B4-BE49-F238E27FC236}">
                <a16:creationId xmlns:a16="http://schemas.microsoft.com/office/drawing/2014/main" id="{91F60943-D183-6A55-0FA3-A6C209E8EF8F}"/>
              </a:ext>
            </a:extLst>
          </p:cNvPr>
          <p:cNvPicPr>
            <a:picLocks noChangeAspect="1"/>
          </p:cNvPicPr>
          <p:nvPr userDrawn="1"/>
        </p:nvPicPr>
        <p:blipFill>
          <a:blip r:embed="rId3"/>
          <a:stretch>
            <a:fillRect/>
          </a:stretch>
        </p:blipFill>
        <p:spPr>
          <a:xfrm>
            <a:off x="1841908" y="1553374"/>
            <a:ext cx="273725" cy="398146"/>
          </a:xfrm>
          <a:prstGeom prst="rect">
            <a:avLst/>
          </a:prstGeom>
        </p:spPr>
      </p:pic>
      <p:pic>
        <p:nvPicPr>
          <p:cNvPr id="14" name="Picture 13">
            <a:extLst>
              <a:ext uri="{FF2B5EF4-FFF2-40B4-BE49-F238E27FC236}">
                <a16:creationId xmlns:a16="http://schemas.microsoft.com/office/drawing/2014/main" id="{E97AB53B-E02C-88CA-FE80-B8A4030F418F}"/>
              </a:ext>
            </a:extLst>
          </p:cNvPr>
          <p:cNvPicPr>
            <a:picLocks noChangeAspect="1"/>
          </p:cNvPicPr>
          <p:nvPr userDrawn="1"/>
        </p:nvPicPr>
        <p:blipFill>
          <a:blip r:embed="rId7">
            <a:alphaModFix/>
          </a:blip>
          <a:stretch>
            <a:fillRect/>
          </a:stretch>
        </p:blipFill>
        <p:spPr>
          <a:xfrm>
            <a:off x="10786676" y="809799"/>
            <a:ext cx="914400" cy="1183503"/>
          </a:xfrm>
          <a:prstGeom prst="roundRect">
            <a:avLst>
              <a:gd name="adj" fmla="val 12358"/>
            </a:avLst>
          </a:prstGeom>
          <a:ln>
            <a:solidFill>
              <a:schemeClr val="tx1">
                <a:lumMod val="50000"/>
                <a:lumOff val="50000"/>
              </a:schemeClr>
            </a:solidFill>
          </a:ln>
        </p:spPr>
      </p:pic>
      <p:sp>
        <p:nvSpPr>
          <p:cNvPr id="15" name="TextBox 14">
            <a:extLst>
              <a:ext uri="{FF2B5EF4-FFF2-40B4-BE49-F238E27FC236}">
                <a16:creationId xmlns:a16="http://schemas.microsoft.com/office/drawing/2014/main" id="{66978445-F4FC-2DDF-1A95-FEF71EABEAC4}"/>
              </a:ext>
            </a:extLst>
          </p:cNvPr>
          <p:cNvSpPr txBox="1"/>
          <p:nvPr userDrawn="1"/>
        </p:nvSpPr>
        <p:spPr>
          <a:xfrm>
            <a:off x="10446398" y="1825406"/>
            <a:ext cx="1594956"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Analyze</a:t>
            </a:r>
          </a:p>
        </p:txBody>
      </p:sp>
      <p:grpSp>
        <p:nvGrpSpPr>
          <p:cNvPr id="16" name="Group 15">
            <a:extLst>
              <a:ext uri="{FF2B5EF4-FFF2-40B4-BE49-F238E27FC236}">
                <a16:creationId xmlns:a16="http://schemas.microsoft.com/office/drawing/2014/main" id="{CF4D5DC6-2577-3C15-2F8E-BAD451BC8A5E}"/>
              </a:ext>
            </a:extLst>
          </p:cNvPr>
          <p:cNvGrpSpPr/>
          <p:nvPr userDrawn="1"/>
        </p:nvGrpSpPr>
        <p:grpSpPr>
          <a:xfrm>
            <a:off x="4898048" y="1537141"/>
            <a:ext cx="1197952" cy="1486817"/>
            <a:chOff x="4898048" y="1553374"/>
            <a:chExt cx="1197952" cy="1486817"/>
          </a:xfrm>
        </p:grpSpPr>
        <p:sp>
          <p:nvSpPr>
            <p:cNvPr id="17" name="Freeform: Shape 132">
              <a:extLst>
                <a:ext uri="{FF2B5EF4-FFF2-40B4-BE49-F238E27FC236}">
                  <a16:creationId xmlns:a16="http://schemas.microsoft.com/office/drawing/2014/main" id="{65F6367F-1BDA-C2F6-9053-29F100DE1FD6}"/>
                </a:ext>
              </a:extLst>
            </p:cNvPr>
            <p:cNvSpPr/>
            <p:nvPr userDrawn="1"/>
          </p:nvSpPr>
          <p:spPr>
            <a:xfrm>
              <a:off x="588080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8" name="Freeform: Shape 21">
              <a:extLst>
                <a:ext uri="{FF2B5EF4-FFF2-40B4-BE49-F238E27FC236}">
                  <a16:creationId xmlns:a16="http://schemas.microsoft.com/office/drawing/2014/main" id="{B790988B-A094-9FCD-C7FD-74A1D5C68588}"/>
                </a:ext>
              </a:extLst>
            </p:cNvPr>
            <p:cNvSpPr/>
            <p:nvPr userDrawn="1"/>
          </p:nvSpPr>
          <p:spPr>
            <a:xfrm>
              <a:off x="4898048"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9" name="Freeform: Shape 22">
              <a:extLst>
                <a:ext uri="{FF2B5EF4-FFF2-40B4-BE49-F238E27FC236}">
                  <a16:creationId xmlns:a16="http://schemas.microsoft.com/office/drawing/2014/main" id="{6913F0F3-372C-2AF5-B023-270805100516}"/>
                </a:ext>
              </a:extLst>
            </p:cNvPr>
            <p:cNvSpPr/>
            <p:nvPr userDrawn="1"/>
          </p:nvSpPr>
          <p:spPr>
            <a:xfrm>
              <a:off x="5143737"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0" name="Freeform: Shape 23">
              <a:extLst>
                <a:ext uri="{FF2B5EF4-FFF2-40B4-BE49-F238E27FC236}">
                  <a16:creationId xmlns:a16="http://schemas.microsoft.com/office/drawing/2014/main" id="{3AC37AFC-C5F0-5F87-1517-4D97899A9A95}"/>
                </a:ext>
              </a:extLst>
            </p:cNvPr>
            <p:cNvSpPr/>
            <p:nvPr userDrawn="1"/>
          </p:nvSpPr>
          <p:spPr>
            <a:xfrm>
              <a:off x="5389426"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1" name="Freeform: Shape 24">
              <a:extLst>
                <a:ext uri="{FF2B5EF4-FFF2-40B4-BE49-F238E27FC236}">
                  <a16:creationId xmlns:a16="http://schemas.microsoft.com/office/drawing/2014/main" id="{FE5CA783-A2EA-4815-0C98-6A2DEB11AA63}"/>
                </a:ext>
              </a:extLst>
            </p:cNvPr>
            <p:cNvSpPr/>
            <p:nvPr userDrawn="1"/>
          </p:nvSpPr>
          <p:spPr>
            <a:xfrm>
              <a:off x="563511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grpSp>
        <p:nvGrpSpPr>
          <p:cNvPr id="22" name="Group 21">
            <a:extLst>
              <a:ext uri="{FF2B5EF4-FFF2-40B4-BE49-F238E27FC236}">
                <a16:creationId xmlns:a16="http://schemas.microsoft.com/office/drawing/2014/main" id="{58455453-B83D-3CC3-A848-9867983D2E68}"/>
              </a:ext>
            </a:extLst>
          </p:cNvPr>
          <p:cNvGrpSpPr/>
          <p:nvPr userDrawn="1"/>
        </p:nvGrpSpPr>
        <p:grpSpPr>
          <a:xfrm>
            <a:off x="8772684" y="1541232"/>
            <a:ext cx="1475353" cy="1490472"/>
            <a:chOff x="8772684" y="1541232"/>
            <a:chExt cx="1475353" cy="1490472"/>
          </a:xfrm>
        </p:grpSpPr>
        <p:sp>
          <p:nvSpPr>
            <p:cNvPr id="23" name="Freeform: Shape 132">
              <a:extLst>
                <a:ext uri="{FF2B5EF4-FFF2-40B4-BE49-F238E27FC236}">
                  <a16:creationId xmlns:a16="http://schemas.microsoft.com/office/drawing/2014/main" id="{F51C203A-10C6-F909-794B-EA6D7274F30E}"/>
                </a:ext>
              </a:extLst>
            </p:cNvPr>
            <p:cNvSpPr/>
            <p:nvPr userDrawn="1"/>
          </p:nvSpPr>
          <p:spPr>
            <a:xfrm>
              <a:off x="1002858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4" name="Freeform: Shape 21">
              <a:extLst>
                <a:ext uri="{FF2B5EF4-FFF2-40B4-BE49-F238E27FC236}">
                  <a16:creationId xmlns:a16="http://schemas.microsoft.com/office/drawing/2014/main" id="{D02D2BA6-28C2-A470-DE98-34E9D6B0DCE4}"/>
                </a:ext>
              </a:extLst>
            </p:cNvPr>
            <p:cNvSpPr/>
            <p:nvPr userDrawn="1"/>
          </p:nvSpPr>
          <p:spPr>
            <a:xfrm>
              <a:off x="9023863"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5" name="Freeform: Shape 22">
              <a:extLst>
                <a:ext uri="{FF2B5EF4-FFF2-40B4-BE49-F238E27FC236}">
                  <a16:creationId xmlns:a16="http://schemas.microsoft.com/office/drawing/2014/main" id="{01A6E106-09D1-5A76-DD57-6980927F166E}"/>
                </a:ext>
              </a:extLst>
            </p:cNvPr>
            <p:cNvSpPr/>
            <p:nvPr userDrawn="1"/>
          </p:nvSpPr>
          <p:spPr>
            <a:xfrm>
              <a:off x="9275042"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6" name="Freeform: Shape 23">
              <a:extLst>
                <a:ext uri="{FF2B5EF4-FFF2-40B4-BE49-F238E27FC236}">
                  <a16:creationId xmlns:a16="http://schemas.microsoft.com/office/drawing/2014/main" id="{8D8D47B3-225A-EE97-B863-2CAE4FA961D5}"/>
                </a:ext>
              </a:extLst>
            </p:cNvPr>
            <p:cNvSpPr/>
            <p:nvPr userDrawn="1"/>
          </p:nvSpPr>
          <p:spPr>
            <a:xfrm>
              <a:off x="952622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7" name="Freeform: Shape 24">
              <a:extLst>
                <a:ext uri="{FF2B5EF4-FFF2-40B4-BE49-F238E27FC236}">
                  <a16:creationId xmlns:a16="http://schemas.microsoft.com/office/drawing/2014/main" id="{D0CB13BF-F2FD-C1B6-ACBE-9114494B7629}"/>
                </a:ext>
              </a:extLst>
            </p:cNvPr>
            <p:cNvSpPr/>
            <p:nvPr userDrawn="1"/>
          </p:nvSpPr>
          <p:spPr>
            <a:xfrm>
              <a:off x="977740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8" name="Freeform: Shape 21">
              <a:extLst>
                <a:ext uri="{FF2B5EF4-FFF2-40B4-BE49-F238E27FC236}">
                  <a16:creationId xmlns:a16="http://schemas.microsoft.com/office/drawing/2014/main" id="{598625D6-97D2-01AE-A372-495C1207B9B4}"/>
                </a:ext>
              </a:extLst>
            </p:cNvPr>
            <p:cNvSpPr/>
            <p:nvPr userDrawn="1"/>
          </p:nvSpPr>
          <p:spPr>
            <a:xfrm>
              <a:off x="8772684"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29" name="Group 28">
            <a:extLst>
              <a:ext uri="{FF2B5EF4-FFF2-40B4-BE49-F238E27FC236}">
                <a16:creationId xmlns:a16="http://schemas.microsoft.com/office/drawing/2014/main" id="{2D39C66F-90BF-A660-EAC3-7F7725099120}"/>
              </a:ext>
            </a:extLst>
          </p:cNvPr>
          <p:cNvGrpSpPr/>
          <p:nvPr userDrawn="1"/>
        </p:nvGrpSpPr>
        <p:grpSpPr>
          <a:xfrm>
            <a:off x="6615930" y="1541232"/>
            <a:ext cx="1475353" cy="1490472"/>
            <a:chOff x="6615930" y="1541232"/>
            <a:chExt cx="1475353" cy="1490472"/>
          </a:xfrm>
        </p:grpSpPr>
        <p:sp>
          <p:nvSpPr>
            <p:cNvPr id="30" name="Freeform: Shape 132">
              <a:extLst>
                <a:ext uri="{FF2B5EF4-FFF2-40B4-BE49-F238E27FC236}">
                  <a16:creationId xmlns:a16="http://schemas.microsoft.com/office/drawing/2014/main" id="{C3229EA3-43E6-0CA0-8BE7-953765C5DC13}"/>
                </a:ext>
              </a:extLst>
            </p:cNvPr>
            <p:cNvSpPr/>
            <p:nvPr userDrawn="1"/>
          </p:nvSpPr>
          <p:spPr>
            <a:xfrm>
              <a:off x="787182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1" name="Freeform: Shape 21">
              <a:extLst>
                <a:ext uri="{FF2B5EF4-FFF2-40B4-BE49-F238E27FC236}">
                  <a16:creationId xmlns:a16="http://schemas.microsoft.com/office/drawing/2014/main" id="{8FB85D25-1F0A-204D-BB6B-A2CB43A55045}"/>
                </a:ext>
              </a:extLst>
            </p:cNvPr>
            <p:cNvSpPr/>
            <p:nvPr userDrawn="1"/>
          </p:nvSpPr>
          <p:spPr>
            <a:xfrm>
              <a:off x="6867109"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2" name="Freeform: Shape 22">
              <a:extLst>
                <a:ext uri="{FF2B5EF4-FFF2-40B4-BE49-F238E27FC236}">
                  <a16:creationId xmlns:a16="http://schemas.microsoft.com/office/drawing/2014/main" id="{E880FB59-0685-A9D6-D782-4BA982CC3096}"/>
                </a:ext>
              </a:extLst>
            </p:cNvPr>
            <p:cNvSpPr/>
            <p:nvPr userDrawn="1"/>
          </p:nvSpPr>
          <p:spPr>
            <a:xfrm>
              <a:off x="7118288"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3" name="Freeform: Shape 23">
              <a:extLst>
                <a:ext uri="{FF2B5EF4-FFF2-40B4-BE49-F238E27FC236}">
                  <a16:creationId xmlns:a16="http://schemas.microsoft.com/office/drawing/2014/main" id="{5F23DD3F-ACDA-4526-042F-1830DE26B99D}"/>
                </a:ext>
              </a:extLst>
            </p:cNvPr>
            <p:cNvSpPr/>
            <p:nvPr userDrawn="1"/>
          </p:nvSpPr>
          <p:spPr>
            <a:xfrm>
              <a:off x="736946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4" name="Freeform: Shape 24">
              <a:extLst>
                <a:ext uri="{FF2B5EF4-FFF2-40B4-BE49-F238E27FC236}">
                  <a16:creationId xmlns:a16="http://schemas.microsoft.com/office/drawing/2014/main" id="{3842CD0F-CA22-2628-7698-AB0953972E48}"/>
                </a:ext>
              </a:extLst>
            </p:cNvPr>
            <p:cNvSpPr/>
            <p:nvPr userDrawn="1"/>
          </p:nvSpPr>
          <p:spPr>
            <a:xfrm>
              <a:off x="7620646"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5" name="Freeform: Shape 21">
              <a:extLst>
                <a:ext uri="{FF2B5EF4-FFF2-40B4-BE49-F238E27FC236}">
                  <a16:creationId xmlns:a16="http://schemas.microsoft.com/office/drawing/2014/main" id="{DDC93581-F5E2-34C3-5C83-33C23B1E99C6}"/>
                </a:ext>
              </a:extLst>
            </p:cNvPr>
            <p:cNvSpPr/>
            <p:nvPr userDrawn="1"/>
          </p:nvSpPr>
          <p:spPr>
            <a:xfrm>
              <a:off x="661593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36" name="Group 35">
            <a:extLst>
              <a:ext uri="{FF2B5EF4-FFF2-40B4-BE49-F238E27FC236}">
                <a16:creationId xmlns:a16="http://schemas.microsoft.com/office/drawing/2014/main" id="{DB0409AE-F17B-2330-BC2F-090DC1CB29BB}"/>
              </a:ext>
            </a:extLst>
          </p:cNvPr>
          <p:cNvGrpSpPr/>
          <p:nvPr userDrawn="1"/>
        </p:nvGrpSpPr>
        <p:grpSpPr>
          <a:xfrm>
            <a:off x="3020408" y="1535313"/>
            <a:ext cx="1205029" cy="1490472"/>
            <a:chOff x="3020408" y="1520907"/>
            <a:chExt cx="1205029" cy="1490472"/>
          </a:xfrm>
        </p:grpSpPr>
        <p:sp>
          <p:nvSpPr>
            <p:cNvPr id="37" name="Freeform: Shape 132">
              <a:extLst>
                <a:ext uri="{FF2B5EF4-FFF2-40B4-BE49-F238E27FC236}">
                  <a16:creationId xmlns:a16="http://schemas.microsoft.com/office/drawing/2014/main" id="{F9E4CAB7-3AED-460B-7722-09EBA1E457C3}"/>
                </a:ext>
              </a:extLst>
            </p:cNvPr>
            <p:cNvSpPr/>
            <p:nvPr userDrawn="1"/>
          </p:nvSpPr>
          <p:spPr>
            <a:xfrm>
              <a:off x="400316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8" name="Freeform: Shape 21">
              <a:extLst>
                <a:ext uri="{FF2B5EF4-FFF2-40B4-BE49-F238E27FC236}">
                  <a16:creationId xmlns:a16="http://schemas.microsoft.com/office/drawing/2014/main" id="{1F1A999F-1F30-3395-F899-750D7F9201E4}"/>
                </a:ext>
              </a:extLst>
            </p:cNvPr>
            <p:cNvSpPr/>
            <p:nvPr userDrawn="1"/>
          </p:nvSpPr>
          <p:spPr>
            <a:xfrm>
              <a:off x="3020408"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9" name="Freeform: Shape 22">
              <a:extLst>
                <a:ext uri="{FF2B5EF4-FFF2-40B4-BE49-F238E27FC236}">
                  <a16:creationId xmlns:a16="http://schemas.microsoft.com/office/drawing/2014/main" id="{3F90E40C-1297-51F1-BE4F-5AD9AD72C316}"/>
                </a:ext>
              </a:extLst>
            </p:cNvPr>
            <p:cNvSpPr/>
            <p:nvPr userDrawn="1"/>
          </p:nvSpPr>
          <p:spPr>
            <a:xfrm>
              <a:off x="3266097"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40" name="Freeform: Shape 23">
              <a:extLst>
                <a:ext uri="{FF2B5EF4-FFF2-40B4-BE49-F238E27FC236}">
                  <a16:creationId xmlns:a16="http://schemas.microsoft.com/office/drawing/2014/main" id="{2C984FA4-5C8B-70B2-3A65-F78E98F179CB}"/>
                </a:ext>
              </a:extLst>
            </p:cNvPr>
            <p:cNvSpPr/>
            <p:nvPr userDrawn="1"/>
          </p:nvSpPr>
          <p:spPr>
            <a:xfrm>
              <a:off x="3511786"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41" name="Freeform: Shape 24">
              <a:extLst>
                <a:ext uri="{FF2B5EF4-FFF2-40B4-BE49-F238E27FC236}">
                  <a16:creationId xmlns:a16="http://schemas.microsoft.com/office/drawing/2014/main" id="{E8879292-B8F0-8B1B-DBB9-815FBEBA6585}"/>
                </a:ext>
              </a:extLst>
            </p:cNvPr>
            <p:cNvSpPr/>
            <p:nvPr userDrawn="1"/>
          </p:nvSpPr>
          <p:spPr>
            <a:xfrm>
              <a:off x="375747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sp>
        <p:nvSpPr>
          <p:cNvPr id="42" name="enhance/trad ci3t text box">
            <a:extLst>
              <a:ext uri="{FF2B5EF4-FFF2-40B4-BE49-F238E27FC236}">
                <a16:creationId xmlns:a16="http://schemas.microsoft.com/office/drawing/2014/main" id="{67145CFE-7B0A-B2BB-4415-7E4DDC2DF75D}"/>
              </a:ext>
            </a:extLst>
          </p:cNvPr>
          <p:cNvSpPr txBox="1"/>
          <p:nvPr userDrawn="1"/>
        </p:nvSpPr>
        <p:spPr>
          <a:xfrm>
            <a:off x="7713157" y="252019"/>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pic>
        <p:nvPicPr>
          <p:cNvPr id="43" name="Picture 42">
            <a:extLst>
              <a:ext uri="{FF2B5EF4-FFF2-40B4-BE49-F238E27FC236}">
                <a16:creationId xmlns:a16="http://schemas.microsoft.com/office/drawing/2014/main" id="{8DE24510-4E4B-9601-8CE3-0700902B7ED5}"/>
              </a:ext>
            </a:extLst>
          </p:cNvPr>
          <p:cNvPicPr>
            <a:picLocks noChangeAspect="1"/>
          </p:cNvPicPr>
          <p:nvPr userDrawn="1"/>
        </p:nvPicPr>
        <p:blipFill>
          <a:blip r:embed="rId8"/>
          <a:srcRect/>
          <a:stretch/>
        </p:blipFill>
        <p:spPr>
          <a:xfrm>
            <a:off x="8126766" y="816157"/>
            <a:ext cx="619980" cy="537772"/>
          </a:xfrm>
          <a:prstGeom prst="rect">
            <a:avLst/>
          </a:prstGeom>
          <a:effectLst>
            <a:glow rad="139700">
              <a:schemeClr val="accent6">
                <a:lumMod val="50000"/>
                <a:alpha val="30000"/>
              </a:schemeClr>
            </a:glow>
          </a:effectLst>
        </p:spPr>
      </p:pic>
      <p:pic>
        <p:nvPicPr>
          <p:cNvPr id="44" name="Graphic 43">
            <a:extLst>
              <a:ext uri="{FF2B5EF4-FFF2-40B4-BE49-F238E27FC236}">
                <a16:creationId xmlns:a16="http://schemas.microsoft.com/office/drawing/2014/main" id="{FC7A516F-8B68-4D9F-109F-9B6D230B584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70270" y="2150424"/>
            <a:ext cx="341342" cy="341342"/>
          </a:xfrm>
          <a:prstGeom prst="rect">
            <a:avLst/>
          </a:prstGeom>
        </p:spPr>
      </p:pic>
      <p:pic>
        <p:nvPicPr>
          <p:cNvPr id="45" name="Picture 44">
            <a:extLst>
              <a:ext uri="{FF2B5EF4-FFF2-40B4-BE49-F238E27FC236}">
                <a16:creationId xmlns:a16="http://schemas.microsoft.com/office/drawing/2014/main" id="{EF50E38B-7D27-10B0-F5E9-6D3E839D3711}"/>
              </a:ext>
            </a:extLst>
          </p:cNvPr>
          <p:cNvPicPr>
            <a:picLocks noChangeAspect="1"/>
          </p:cNvPicPr>
          <p:nvPr userDrawn="1"/>
        </p:nvPicPr>
        <p:blipFill>
          <a:blip r:embed="rId3"/>
          <a:stretch>
            <a:fillRect/>
          </a:stretch>
        </p:blipFill>
        <p:spPr>
          <a:xfrm>
            <a:off x="8298166" y="1634074"/>
            <a:ext cx="273725" cy="398146"/>
          </a:xfrm>
          <a:prstGeom prst="rect">
            <a:avLst/>
          </a:prstGeom>
        </p:spPr>
      </p:pic>
      <p:pic>
        <p:nvPicPr>
          <p:cNvPr id="46" name="Picture 45">
            <a:extLst>
              <a:ext uri="{FF2B5EF4-FFF2-40B4-BE49-F238E27FC236}">
                <a16:creationId xmlns:a16="http://schemas.microsoft.com/office/drawing/2014/main" id="{6CF6167C-942B-837F-4681-283087DCF3A5}"/>
              </a:ext>
            </a:extLst>
          </p:cNvPr>
          <p:cNvPicPr>
            <a:picLocks noChangeAspect="1"/>
          </p:cNvPicPr>
          <p:nvPr userDrawn="1"/>
        </p:nvPicPr>
        <p:blipFill>
          <a:blip r:embed="rId9"/>
          <a:srcRect/>
          <a:stretch/>
        </p:blipFill>
        <p:spPr>
          <a:xfrm>
            <a:off x="8170677" y="2551100"/>
            <a:ext cx="522938" cy="370414"/>
          </a:xfrm>
          <a:prstGeom prst="rect">
            <a:avLst/>
          </a:prstGeom>
        </p:spPr>
      </p:pic>
      <p:grpSp>
        <p:nvGrpSpPr>
          <p:cNvPr id="47" name="Group 46">
            <a:extLst>
              <a:ext uri="{FF2B5EF4-FFF2-40B4-BE49-F238E27FC236}">
                <a16:creationId xmlns:a16="http://schemas.microsoft.com/office/drawing/2014/main" id="{5CB5CF0B-9671-8FEE-ED0C-532398D1C6EA}"/>
              </a:ext>
            </a:extLst>
          </p:cNvPr>
          <p:cNvGrpSpPr/>
          <p:nvPr userDrawn="1"/>
        </p:nvGrpSpPr>
        <p:grpSpPr>
          <a:xfrm>
            <a:off x="6138581" y="1824734"/>
            <a:ext cx="421775" cy="971946"/>
            <a:chOff x="8177157" y="4342077"/>
            <a:chExt cx="421775" cy="971946"/>
          </a:xfrm>
        </p:grpSpPr>
        <p:pic>
          <p:nvPicPr>
            <p:cNvPr id="48" name="Graphic 47">
              <a:extLst>
                <a:ext uri="{FF2B5EF4-FFF2-40B4-BE49-F238E27FC236}">
                  <a16:creationId xmlns:a16="http://schemas.microsoft.com/office/drawing/2014/main" id="{7EB210D5-5AFE-A2FC-D438-C1DC0BCB6D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49" name="Picture 48">
              <a:extLst>
                <a:ext uri="{FF2B5EF4-FFF2-40B4-BE49-F238E27FC236}">
                  <a16:creationId xmlns:a16="http://schemas.microsoft.com/office/drawing/2014/main" id="{36E79C39-69D8-8C5C-37CC-7BF311B0ACED}"/>
                </a:ext>
              </a:extLst>
            </p:cNvPr>
            <p:cNvPicPr>
              <a:picLocks noChangeAspect="1"/>
            </p:cNvPicPr>
            <p:nvPr userDrawn="1"/>
          </p:nvPicPr>
          <p:blipFill>
            <a:blip r:embed="rId3"/>
            <a:stretch>
              <a:fillRect/>
            </a:stretch>
          </p:blipFill>
          <p:spPr>
            <a:xfrm>
              <a:off x="8277658" y="4342077"/>
              <a:ext cx="220773" cy="321125"/>
            </a:xfrm>
            <a:prstGeom prst="rect">
              <a:avLst/>
            </a:prstGeom>
          </p:spPr>
        </p:pic>
        <p:pic>
          <p:nvPicPr>
            <p:cNvPr id="50" name="Picture 49">
              <a:extLst>
                <a:ext uri="{FF2B5EF4-FFF2-40B4-BE49-F238E27FC236}">
                  <a16:creationId xmlns:a16="http://schemas.microsoft.com/office/drawing/2014/main" id="{B0EB8B47-B287-91F6-185F-79938CCD5AA1}"/>
                </a:ext>
              </a:extLst>
            </p:cNvPr>
            <p:cNvPicPr>
              <a:picLocks noChangeAspect="1"/>
            </p:cNvPicPr>
            <p:nvPr userDrawn="1"/>
          </p:nvPicPr>
          <p:blipFill>
            <a:blip r:embed="rId9"/>
            <a:srcRect/>
            <a:stretch/>
          </p:blipFill>
          <p:spPr>
            <a:xfrm>
              <a:off x="8177157" y="5015266"/>
              <a:ext cx="421775" cy="298757"/>
            </a:xfrm>
            <a:prstGeom prst="rect">
              <a:avLst/>
            </a:prstGeom>
          </p:spPr>
        </p:pic>
      </p:grpSp>
      <p:grpSp>
        <p:nvGrpSpPr>
          <p:cNvPr id="51" name="Group 50">
            <a:extLst>
              <a:ext uri="{FF2B5EF4-FFF2-40B4-BE49-F238E27FC236}">
                <a16:creationId xmlns:a16="http://schemas.microsoft.com/office/drawing/2014/main" id="{2B97301A-6FB5-A15C-FBFC-232F935CA7E7}"/>
              </a:ext>
            </a:extLst>
          </p:cNvPr>
          <p:cNvGrpSpPr/>
          <p:nvPr userDrawn="1"/>
        </p:nvGrpSpPr>
        <p:grpSpPr>
          <a:xfrm>
            <a:off x="4342960" y="1993302"/>
            <a:ext cx="275309" cy="634811"/>
            <a:chOff x="8250390" y="4342077"/>
            <a:chExt cx="275309" cy="634811"/>
          </a:xfrm>
        </p:grpSpPr>
        <p:pic>
          <p:nvPicPr>
            <p:cNvPr id="52" name="Graphic 51">
              <a:extLst>
                <a:ext uri="{FF2B5EF4-FFF2-40B4-BE49-F238E27FC236}">
                  <a16:creationId xmlns:a16="http://schemas.microsoft.com/office/drawing/2014/main" id="{BC6C600E-CDAA-A685-FDFA-4C07D0043E1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53" name="Picture 52">
              <a:extLst>
                <a:ext uri="{FF2B5EF4-FFF2-40B4-BE49-F238E27FC236}">
                  <a16:creationId xmlns:a16="http://schemas.microsoft.com/office/drawing/2014/main" id="{0C0052F5-8C4B-7A6A-25FE-8CD388088419}"/>
                </a:ext>
              </a:extLst>
            </p:cNvPr>
            <p:cNvPicPr>
              <a:picLocks noChangeAspect="1"/>
            </p:cNvPicPr>
            <p:nvPr userDrawn="1"/>
          </p:nvPicPr>
          <p:blipFill>
            <a:blip r:embed="rId3"/>
            <a:stretch>
              <a:fillRect/>
            </a:stretch>
          </p:blipFill>
          <p:spPr>
            <a:xfrm>
              <a:off x="8277658" y="4342077"/>
              <a:ext cx="220773" cy="321125"/>
            </a:xfrm>
            <a:prstGeom prst="rect">
              <a:avLst/>
            </a:prstGeom>
          </p:spPr>
        </p:pic>
      </p:grpSp>
      <p:grpSp>
        <p:nvGrpSpPr>
          <p:cNvPr id="54" name="Group 53">
            <a:extLst>
              <a:ext uri="{FF2B5EF4-FFF2-40B4-BE49-F238E27FC236}">
                <a16:creationId xmlns:a16="http://schemas.microsoft.com/office/drawing/2014/main" id="{508CA99D-9D05-A411-3396-E465585AAB3F}"/>
              </a:ext>
            </a:extLst>
          </p:cNvPr>
          <p:cNvGrpSpPr/>
          <p:nvPr userDrawn="1"/>
        </p:nvGrpSpPr>
        <p:grpSpPr>
          <a:xfrm>
            <a:off x="6612399" y="4319201"/>
            <a:ext cx="3634688" cy="1011656"/>
            <a:chOff x="6612399" y="4319201"/>
            <a:chExt cx="3634688" cy="1011656"/>
          </a:xfrm>
        </p:grpSpPr>
        <p:grpSp>
          <p:nvGrpSpPr>
            <p:cNvPr id="55" name="Group 54">
              <a:extLst>
                <a:ext uri="{FF2B5EF4-FFF2-40B4-BE49-F238E27FC236}">
                  <a16:creationId xmlns:a16="http://schemas.microsoft.com/office/drawing/2014/main" id="{9A904C07-AFFC-3032-051A-E29AB6C9873F}"/>
                </a:ext>
              </a:extLst>
            </p:cNvPr>
            <p:cNvGrpSpPr/>
            <p:nvPr userDrawn="1"/>
          </p:nvGrpSpPr>
          <p:grpSpPr>
            <a:xfrm>
              <a:off x="8771734" y="4319201"/>
              <a:ext cx="1475353" cy="1005840"/>
              <a:chOff x="8727558" y="4341547"/>
              <a:chExt cx="1475353" cy="1005840"/>
            </a:xfrm>
          </p:grpSpPr>
          <p:sp>
            <p:nvSpPr>
              <p:cNvPr id="63" name="Freeform: Shape 132">
                <a:extLst>
                  <a:ext uri="{FF2B5EF4-FFF2-40B4-BE49-F238E27FC236}">
                    <a16:creationId xmlns:a16="http://schemas.microsoft.com/office/drawing/2014/main" id="{29C20D2A-E0F4-6B2A-5B12-FC733A53A847}"/>
                  </a:ext>
                </a:extLst>
              </p:cNvPr>
              <p:cNvSpPr/>
              <p:nvPr userDrawn="1"/>
            </p:nvSpPr>
            <p:spPr>
              <a:xfrm>
                <a:off x="998345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4" name="Freeform: Shape 21">
                <a:extLst>
                  <a:ext uri="{FF2B5EF4-FFF2-40B4-BE49-F238E27FC236}">
                    <a16:creationId xmlns:a16="http://schemas.microsoft.com/office/drawing/2014/main" id="{54D83F78-2B9C-B590-58B7-AC39B3152B62}"/>
                  </a:ext>
                </a:extLst>
              </p:cNvPr>
              <p:cNvSpPr/>
              <p:nvPr userDrawn="1"/>
            </p:nvSpPr>
            <p:spPr>
              <a:xfrm>
                <a:off x="8978737"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5" name="Freeform: Shape 22">
                <a:extLst>
                  <a:ext uri="{FF2B5EF4-FFF2-40B4-BE49-F238E27FC236}">
                    <a16:creationId xmlns:a16="http://schemas.microsoft.com/office/drawing/2014/main" id="{60216132-E6DF-3BA4-F0B2-F81F26F6092E}"/>
                  </a:ext>
                </a:extLst>
              </p:cNvPr>
              <p:cNvSpPr/>
              <p:nvPr userDrawn="1"/>
            </p:nvSpPr>
            <p:spPr>
              <a:xfrm>
                <a:off x="9229916"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6" name="Freeform: Shape 23">
                <a:extLst>
                  <a:ext uri="{FF2B5EF4-FFF2-40B4-BE49-F238E27FC236}">
                    <a16:creationId xmlns:a16="http://schemas.microsoft.com/office/drawing/2014/main" id="{5DA858EB-1A51-F2C5-0362-BB5DA8AC98B5}"/>
                  </a:ext>
                </a:extLst>
              </p:cNvPr>
              <p:cNvSpPr/>
              <p:nvPr userDrawn="1"/>
            </p:nvSpPr>
            <p:spPr>
              <a:xfrm>
                <a:off x="948109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7" name="Freeform: Shape 24">
                <a:extLst>
                  <a:ext uri="{FF2B5EF4-FFF2-40B4-BE49-F238E27FC236}">
                    <a16:creationId xmlns:a16="http://schemas.microsoft.com/office/drawing/2014/main" id="{AC8A1634-5CEB-39B7-3CF1-083EEBE49E90}"/>
                  </a:ext>
                </a:extLst>
              </p:cNvPr>
              <p:cNvSpPr/>
              <p:nvPr userDrawn="1"/>
            </p:nvSpPr>
            <p:spPr>
              <a:xfrm>
                <a:off x="9732274"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8" name="Freeform: Shape 21">
                <a:extLst>
                  <a:ext uri="{FF2B5EF4-FFF2-40B4-BE49-F238E27FC236}">
                    <a16:creationId xmlns:a16="http://schemas.microsoft.com/office/drawing/2014/main" id="{5CB69A56-398C-62A7-67A0-254AEBE89346}"/>
                  </a:ext>
                </a:extLst>
              </p:cNvPr>
              <p:cNvSpPr/>
              <p:nvPr userDrawn="1"/>
            </p:nvSpPr>
            <p:spPr>
              <a:xfrm>
                <a:off x="8727558"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56" name="Group 55">
              <a:extLst>
                <a:ext uri="{FF2B5EF4-FFF2-40B4-BE49-F238E27FC236}">
                  <a16:creationId xmlns:a16="http://schemas.microsoft.com/office/drawing/2014/main" id="{EA904C03-1ABB-5767-F9EA-96EE94950A98}"/>
                </a:ext>
              </a:extLst>
            </p:cNvPr>
            <p:cNvGrpSpPr/>
            <p:nvPr userDrawn="1"/>
          </p:nvGrpSpPr>
          <p:grpSpPr>
            <a:xfrm>
              <a:off x="6612399" y="4325017"/>
              <a:ext cx="1475353" cy="1005840"/>
              <a:chOff x="6558850" y="4338330"/>
              <a:chExt cx="1475353" cy="1005840"/>
            </a:xfrm>
          </p:grpSpPr>
          <p:sp>
            <p:nvSpPr>
              <p:cNvPr id="57" name="Freeform: Shape 132">
                <a:extLst>
                  <a:ext uri="{FF2B5EF4-FFF2-40B4-BE49-F238E27FC236}">
                    <a16:creationId xmlns:a16="http://schemas.microsoft.com/office/drawing/2014/main" id="{BB734C28-6668-2D68-03BB-2AEDB7C260B8}"/>
                  </a:ext>
                </a:extLst>
              </p:cNvPr>
              <p:cNvSpPr/>
              <p:nvPr userDrawn="1"/>
            </p:nvSpPr>
            <p:spPr>
              <a:xfrm>
                <a:off x="781474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8" name="Freeform: Shape 21">
                <a:extLst>
                  <a:ext uri="{FF2B5EF4-FFF2-40B4-BE49-F238E27FC236}">
                    <a16:creationId xmlns:a16="http://schemas.microsoft.com/office/drawing/2014/main" id="{824B7AB7-CF2E-9691-C253-30AD2885AD28}"/>
                  </a:ext>
                </a:extLst>
              </p:cNvPr>
              <p:cNvSpPr/>
              <p:nvPr userDrawn="1"/>
            </p:nvSpPr>
            <p:spPr>
              <a:xfrm>
                <a:off x="6810029"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9" name="Freeform: Shape 22">
                <a:extLst>
                  <a:ext uri="{FF2B5EF4-FFF2-40B4-BE49-F238E27FC236}">
                    <a16:creationId xmlns:a16="http://schemas.microsoft.com/office/drawing/2014/main" id="{3062E801-B9CC-6AB8-5D7D-DCF988F4C250}"/>
                  </a:ext>
                </a:extLst>
              </p:cNvPr>
              <p:cNvSpPr/>
              <p:nvPr userDrawn="1"/>
            </p:nvSpPr>
            <p:spPr>
              <a:xfrm>
                <a:off x="7061208"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0" name="Freeform: Shape 23">
                <a:extLst>
                  <a:ext uri="{FF2B5EF4-FFF2-40B4-BE49-F238E27FC236}">
                    <a16:creationId xmlns:a16="http://schemas.microsoft.com/office/drawing/2014/main" id="{D4844060-A43E-6ABF-6B41-772B666A6949}"/>
                  </a:ext>
                </a:extLst>
              </p:cNvPr>
              <p:cNvSpPr/>
              <p:nvPr userDrawn="1"/>
            </p:nvSpPr>
            <p:spPr>
              <a:xfrm>
                <a:off x="731238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1" name="Freeform: Shape 24">
                <a:extLst>
                  <a:ext uri="{FF2B5EF4-FFF2-40B4-BE49-F238E27FC236}">
                    <a16:creationId xmlns:a16="http://schemas.microsoft.com/office/drawing/2014/main" id="{91CA769C-76D1-6A56-D495-E8F50D02CC4D}"/>
                  </a:ext>
                </a:extLst>
              </p:cNvPr>
              <p:cNvSpPr/>
              <p:nvPr userDrawn="1"/>
            </p:nvSpPr>
            <p:spPr>
              <a:xfrm>
                <a:off x="7563566"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2" name="Freeform: Shape 21">
                <a:extLst>
                  <a:ext uri="{FF2B5EF4-FFF2-40B4-BE49-F238E27FC236}">
                    <a16:creationId xmlns:a16="http://schemas.microsoft.com/office/drawing/2014/main" id="{D77BEC9F-FAF3-CBB5-7026-F006372480C5}"/>
                  </a:ext>
                </a:extLst>
              </p:cNvPr>
              <p:cNvSpPr/>
              <p:nvPr userDrawn="1"/>
            </p:nvSpPr>
            <p:spPr>
              <a:xfrm>
                <a:off x="6558850"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sp>
        <p:nvSpPr>
          <p:cNvPr id="69" name="TextBox 68">
            <a:extLst>
              <a:ext uri="{FF2B5EF4-FFF2-40B4-BE49-F238E27FC236}">
                <a16:creationId xmlns:a16="http://schemas.microsoft.com/office/drawing/2014/main" id="{C1AEE740-9EBF-4F76-095C-DEFFA263F3A4}"/>
              </a:ext>
            </a:extLst>
          </p:cNvPr>
          <p:cNvSpPr txBox="1"/>
          <p:nvPr userDrawn="1"/>
        </p:nvSpPr>
        <p:spPr>
          <a:xfrm>
            <a:off x="3994810" y="5843127"/>
            <a:ext cx="1669126" cy="541046"/>
          </a:xfrm>
          <a:prstGeom prst="rect">
            <a:avLst/>
          </a:prstGeom>
          <a:noFill/>
        </p:spPr>
        <p:txBody>
          <a:bodyPr wrap="square" rtlCol="0">
            <a:spAutoFit/>
          </a:bodyPr>
          <a:lstStyle/>
          <a:p>
            <a:pPr algn="ctr">
              <a:lnSpc>
                <a:spcPct val="80000"/>
              </a:lnSpc>
            </a:pPr>
            <a:r>
              <a:rPr lang="en-US">
                <a:latin typeface="Calibri" panose="020F0502020204030204" pitchFamily="34" charset="0"/>
                <a:cs typeface="Calibri" panose="020F0502020204030204" pitchFamily="34" charset="0"/>
              </a:rPr>
              <a:t>16 Elementary Schools</a:t>
            </a:r>
          </a:p>
        </p:txBody>
      </p:sp>
      <p:sp>
        <p:nvSpPr>
          <p:cNvPr id="70" name="Left-Up Arrow 69">
            <a:extLst>
              <a:ext uri="{FF2B5EF4-FFF2-40B4-BE49-F238E27FC236}">
                <a16:creationId xmlns:a16="http://schemas.microsoft.com/office/drawing/2014/main" id="{4BF720F2-C0E9-72F3-DBD3-D708F66A8F93}"/>
              </a:ext>
            </a:extLst>
          </p:cNvPr>
          <p:cNvSpPr/>
          <p:nvPr userDrawn="1"/>
        </p:nvSpPr>
        <p:spPr>
          <a:xfrm rot="8100000">
            <a:off x="5881456" y="4361109"/>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a:extLst>
              <a:ext uri="{FF2B5EF4-FFF2-40B4-BE49-F238E27FC236}">
                <a16:creationId xmlns:a16="http://schemas.microsoft.com/office/drawing/2014/main" id="{12CF203D-EDA0-8EFC-AF86-C06766EA59BE}"/>
              </a:ext>
            </a:extLst>
          </p:cNvPr>
          <p:cNvPicPr>
            <a:picLocks noChangeAspect="1"/>
          </p:cNvPicPr>
          <p:nvPr userDrawn="1"/>
        </p:nvPicPr>
        <p:blipFill rotWithShape="1">
          <a:blip r:embed="rId10">
            <a:alphaModFix/>
          </a:blip>
          <a:srcRect r="27907"/>
          <a:stretch/>
        </p:blipFill>
        <p:spPr>
          <a:xfrm>
            <a:off x="10306459" y="4711164"/>
            <a:ext cx="1876684" cy="1159222"/>
          </a:xfrm>
          <a:prstGeom prst="rect">
            <a:avLst/>
          </a:prstGeom>
        </p:spPr>
      </p:pic>
      <p:pic>
        <p:nvPicPr>
          <p:cNvPr id="72" name="Graphic 71">
            <a:extLst>
              <a:ext uri="{FF2B5EF4-FFF2-40B4-BE49-F238E27FC236}">
                <a16:creationId xmlns:a16="http://schemas.microsoft.com/office/drawing/2014/main" id="{032C9DBF-C68E-8B1B-6F88-119ED131018B}"/>
              </a:ext>
            </a:extLst>
          </p:cNvPr>
          <p:cNvPicPr>
            <a:picLocks noChangeAspect="1"/>
          </p:cNvPicPr>
          <p:nvPr userDrawn="1"/>
        </p:nvPicPr>
        <p:blipFill>
          <a:blip r:embed="rId11">
            <a:alphaModFix/>
            <a:extLst>
              <a:ext uri="{96DAC541-7B7A-43D3-8B79-37D633B846F1}">
                <asvg:svgBlip xmlns:asvg="http://schemas.microsoft.com/office/drawing/2016/SVG/main" r:embed="rId12"/>
              </a:ext>
            </a:extLst>
          </a:blip>
          <a:stretch>
            <a:fillRect/>
          </a:stretch>
        </p:blipFill>
        <p:spPr>
          <a:xfrm>
            <a:off x="10603796" y="3090036"/>
            <a:ext cx="1280160" cy="841891"/>
          </a:xfrm>
          <a:prstGeom prst="rect">
            <a:avLst/>
          </a:prstGeom>
        </p:spPr>
      </p:pic>
      <p:sp>
        <p:nvSpPr>
          <p:cNvPr id="73" name="TextBox 72">
            <a:extLst>
              <a:ext uri="{FF2B5EF4-FFF2-40B4-BE49-F238E27FC236}">
                <a16:creationId xmlns:a16="http://schemas.microsoft.com/office/drawing/2014/main" id="{A98F8575-2A08-1BB5-20E5-805C09E0AB8F}"/>
              </a:ext>
            </a:extLst>
          </p:cNvPr>
          <p:cNvSpPr txBox="1"/>
          <p:nvPr userDrawn="1"/>
        </p:nvSpPr>
        <p:spPr>
          <a:xfrm>
            <a:off x="10487949" y="3646517"/>
            <a:ext cx="1511854"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Finalize</a:t>
            </a:r>
          </a:p>
        </p:txBody>
      </p:sp>
      <p:sp>
        <p:nvSpPr>
          <p:cNvPr id="74" name="TextBox 73">
            <a:extLst>
              <a:ext uri="{FF2B5EF4-FFF2-40B4-BE49-F238E27FC236}">
                <a16:creationId xmlns:a16="http://schemas.microsoft.com/office/drawing/2014/main" id="{BA9FB453-7E07-16BD-301E-6FAAE3F30398}"/>
              </a:ext>
            </a:extLst>
          </p:cNvPr>
          <p:cNvSpPr txBox="1"/>
          <p:nvPr userDrawn="1"/>
        </p:nvSpPr>
        <p:spPr>
          <a:xfrm rot="19463535">
            <a:off x="10077290" y="5030697"/>
            <a:ext cx="2360942" cy="523220"/>
          </a:xfrm>
          <a:prstGeom prst="rect">
            <a:avLst/>
          </a:prstGeom>
          <a:noFill/>
        </p:spPr>
        <p:txBody>
          <a:bodyPr wrap="square" rtlCol="0">
            <a:spAutoFit/>
          </a:bodyPr>
          <a:lstStyle/>
          <a:p>
            <a:r>
              <a:rPr lang="en-US" sz="2800" b="1">
                <a:ln w="1270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Disseminate</a:t>
            </a:r>
          </a:p>
        </p:txBody>
      </p:sp>
      <p:grpSp>
        <p:nvGrpSpPr>
          <p:cNvPr id="80" name="Group 79">
            <a:extLst>
              <a:ext uri="{FF2B5EF4-FFF2-40B4-BE49-F238E27FC236}">
                <a16:creationId xmlns:a16="http://schemas.microsoft.com/office/drawing/2014/main" id="{1B4BCAE3-9017-F1AD-9E6B-A8800359A89C}"/>
              </a:ext>
            </a:extLst>
          </p:cNvPr>
          <p:cNvGrpSpPr/>
          <p:nvPr userDrawn="1"/>
        </p:nvGrpSpPr>
        <p:grpSpPr>
          <a:xfrm>
            <a:off x="6116916" y="3308032"/>
            <a:ext cx="646208" cy="821495"/>
            <a:chOff x="5248279" y="1710684"/>
            <a:chExt cx="646208" cy="821495"/>
          </a:xfrm>
        </p:grpSpPr>
        <p:pic>
          <p:nvPicPr>
            <p:cNvPr id="82" name="Picture 81">
              <a:extLst>
                <a:ext uri="{FF2B5EF4-FFF2-40B4-BE49-F238E27FC236}">
                  <a16:creationId xmlns:a16="http://schemas.microsoft.com/office/drawing/2014/main" id="{374E8B7F-376A-4958-C6E4-1695281959C2}"/>
                </a:ext>
              </a:extLst>
            </p:cNvPr>
            <p:cNvPicPr>
              <a:picLocks noChangeAspect="1"/>
            </p:cNvPicPr>
            <p:nvPr/>
          </p:nvPicPr>
          <p:blipFill>
            <a:blip r:embed="rId13"/>
            <a:srcRect/>
            <a:stretch/>
          </p:blipFill>
          <p:spPr>
            <a:xfrm>
              <a:off x="5363485" y="1720003"/>
              <a:ext cx="223925" cy="225992"/>
            </a:xfrm>
            <a:prstGeom prst="rect">
              <a:avLst/>
            </a:prstGeom>
          </p:spPr>
        </p:pic>
        <p:pic>
          <p:nvPicPr>
            <p:cNvPr id="83" name="Picture 82">
              <a:extLst>
                <a:ext uri="{FF2B5EF4-FFF2-40B4-BE49-F238E27FC236}">
                  <a16:creationId xmlns:a16="http://schemas.microsoft.com/office/drawing/2014/main" id="{E4E39A1A-DC10-1F41-C0AA-11B2E78B6DB2}"/>
                </a:ext>
              </a:extLst>
            </p:cNvPr>
            <p:cNvPicPr>
              <a:picLocks noChangeAspect="1"/>
            </p:cNvPicPr>
            <p:nvPr/>
          </p:nvPicPr>
          <p:blipFill>
            <a:blip r:embed="rId13"/>
            <a:srcRect/>
            <a:stretch/>
          </p:blipFill>
          <p:spPr>
            <a:xfrm>
              <a:off x="5590319" y="1710684"/>
              <a:ext cx="223925" cy="225992"/>
            </a:xfrm>
            <a:prstGeom prst="rect">
              <a:avLst/>
            </a:prstGeom>
          </p:spPr>
        </p:pic>
        <p:pic>
          <p:nvPicPr>
            <p:cNvPr id="84" name="Picture 83">
              <a:extLst>
                <a:ext uri="{FF2B5EF4-FFF2-40B4-BE49-F238E27FC236}">
                  <a16:creationId xmlns:a16="http://schemas.microsoft.com/office/drawing/2014/main" id="{A668C94A-2FCA-E324-E67F-DA04647EBB56}"/>
                </a:ext>
              </a:extLst>
            </p:cNvPr>
            <p:cNvPicPr>
              <a:picLocks noChangeAspect="1"/>
            </p:cNvPicPr>
            <p:nvPr/>
          </p:nvPicPr>
          <p:blipFill>
            <a:blip r:embed="rId13"/>
            <a:srcRect/>
            <a:stretch/>
          </p:blipFill>
          <p:spPr>
            <a:xfrm>
              <a:off x="5248279" y="1918757"/>
              <a:ext cx="223925" cy="225992"/>
            </a:xfrm>
            <a:prstGeom prst="rect">
              <a:avLst/>
            </a:prstGeom>
          </p:spPr>
        </p:pic>
        <p:pic>
          <p:nvPicPr>
            <p:cNvPr id="85" name="Picture 84">
              <a:extLst>
                <a:ext uri="{FF2B5EF4-FFF2-40B4-BE49-F238E27FC236}">
                  <a16:creationId xmlns:a16="http://schemas.microsoft.com/office/drawing/2014/main" id="{2C87AD70-FA24-264A-EF54-51D158450E8B}"/>
                </a:ext>
              </a:extLst>
            </p:cNvPr>
            <p:cNvPicPr>
              <a:picLocks noChangeAspect="1"/>
            </p:cNvPicPr>
            <p:nvPr/>
          </p:nvPicPr>
          <p:blipFill>
            <a:blip r:embed="rId13"/>
            <a:srcRect/>
            <a:stretch/>
          </p:blipFill>
          <p:spPr>
            <a:xfrm>
              <a:off x="5456446" y="1939088"/>
              <a:ext cx="223925" cy="225992"/>
            </a:xfrm>
            <a:prstGeom prst="rect">
              <a:avLst/>
            </a:prstGeom>
          </p:spPr>
        </p:pic>
        <p:pic>
          <p:nvPicPr>
            <p:cNvPr id="86" name="Picture 85">
              <a:extLst>
                <a:ext uri="{FF2B5EF4-FFF2-40B4-BE49-F238E27FC236}">
                  <a16:creationId xmlns:a16="http://schemas.microsoft.com/office/drawing/2014/main" id="{95C9E1C1-2015-DEA8-C62E-E8DBB190D01F}"/>
                </a:ext>
              </a:extLst>
            </p:cNvPr>
            <p:cNvPicPr>
              <a:picLocks noChangeAspect="1"/>
            </p:cNvPicPr>
            <p:nvPr/>
          </p:nvPicPr>
          <p:blipFill>
            <a:blip r:embed="rId13"/>
            <a:srcRect/>
            <a:stretch/>
          </p:blipFill>
          <p:spPr>
            <a:xfrm>
              <a:off x="5345723" y="2121684"/>
              <a:ext cx="223925" cy="225992"/>
            </a:xfrm>
            <a:prstGeom prst="rect">
              <a:avLst/>
            </a:prstGeom>
          </p:spPr>
        </p:pic>
        <p:pic>
          <p:nvPicPr>
            <p:cNvPr id="87" name="Picture 86">
              <a:extLst>
                <a:ext uri="{FF2B5EF4-FFF2-40B4-BE49-F238E27FC236}">
                  <a16:creationId xmlns:a16="http://schemas.microsoft.com/office/drawing/2014/main" id="{01CE3734-5FF7-A5CF-59DC-A6618E21AAE6}"/>
                </a:ext>
              </a:extLst>
            </p:cNvPr>
            <p:cNvPicPr>
              <a:picLocks noChangeAspect="1"/>
            </p:cNvPicPr>
            <p:nvPr/>
          </p:nvPicPr>
          <p:blipFill>
            <a:blip r:embed="rId13"/>
            <a:srcRect/>
            <a:stretch/>
          </p:blipFill>
          <p:spPr>
            <a:xfrm>
              <a:off x="5563504" y="2106340"/>
              <a:ext cx="223925" cy="225992"/>
            </a:xfrm>
            <a:prstGeom prst="rect">
              <a:avLst/>
            </a:prstGeom>
          </p:spPr>
        </p:pic>
        <p:pic>
          <p:nvPicPr>
            <p:cNvPr id="88" name="Picture 87">
              <a:extLst>
                <a:ext uri="{FF2B5EF4-FFF2-40B4-BE49-F238E27FC236}">
                  <a16:creationId xmlns:a16="http://schemas.microsoft.com/office/drawing/2014/main" id="{07B550C1-1BDD-633A-4DAB-D7DCD8252D3F}"/>
                </a:ext>
              </a:extLst>
            </p:cNvPr>
            <p:cNvPicPr>
              <a:picLocks noChangeAspect="1"/>
            </p:cNvPicPr>
            <p:nvPr/>
          </p:nvPicPr>
          <p:blipFill>
            <a:blip r:embed="rId13"/>
            <a:srcRect/>
            <a:stretch/>
          </p:blipFill>
          <p:spPr>
            <a:xfrm>
              <a:off x="5426811" y="2306187"/>
              <a:ext cx="223925" cy="225992"/>
            </a:xfrm>
            <a:prstGeom prst="rect">
              <a:avLst/>
            </a:prstGeom>
          </p:spPr>
        </p:pic>
        <p:pic>
          <p:nvPicPr>
            <p:cNvPr id="89" name="Picture 88">
              <a:extLst>
                <a:ext uri="{FF2B5EF4-FFF2-40B4-BE49-F238E27FC236}">
                  <a16:creationId xmlns:a16="http://schemas.microsoft.com/office/drawing/2014/main" id="{D5187474-0494-79E3-33A0-F2961303E14C}"/>
                </a:ext>
              </a:extLst>
            </p:cNvPr>
            <p:cNvPicPr>
              <a:picLocks noChangeAspect="1"/>
            </p:cNvPicPr>
            <p:nvPr/>
          </p:nvPicPr>
          <p:blipFill>
            <a:blip r:embed="rId13"/>
            <a:srcRect/>
            <a:stretch/>
          </p:blipFill>
          <p:spPr>
            <a:xfrm>
              <a:off x="5670562" y="2269321"/>
              <a:ext cx="223925" cy="225992"/>
            </a:xfrm>
            <a:prstGeom prst="rect">
              <a:avLst/>
            </a:prstGeom>
          </p:spPr>
        </p:pic>
      </p:grpSp>
      <p:grpSp>
        <p:nvGrpSpPr>
          <p:cNvPr id="92" name="Group 91">
            <a:extLst>
              <a:ext uri="{FF2B5EF4-FFF2-40B4-BE49-F238E27FC236}">
                <a16:creationId xmlns:a16="http://schemas.microsoft.com/office/drawing/2014/main" id="{909F2650-FF46-CC5C-8404-6D1951ED6094}"/>
              </a:ext>
            </a:extLst>
          </p:cNvPr>
          <p:cNvGrpSpPr/>
          <p:nvPr userDrawn="1"/>
        </p:nvGrpSpPr>
        <p:grpSpPr>
          <a:xfrm>
            <a:off x="6158278" y="5560865"/>
            <a:ext cx="592975" cy="770645"/>
            <a:chOff x="6206589" y="4993261"/>
            <a:chExt cx="592975" cy="770645"/>
          </a:xfrm>
        </p:grpSpPr>
        <p:pic>
          <p:nvPicPr>
            <p:cNvPr id="94" name="Picture 93">
              <a:extLst>
                <a:ext uri="{FF2B5EF4-FFF2-40B4-BE49-F238E27FC236}">
                  <a16:creationId xmlns:a16="http://schemas.microsoft.com/office/drawing/2014/main" id="{44DD4DF5-9395-6A9B-D419-D8372DDE4A4F}"/>
                </a:ext>
              </a:extLst>
            </p:cNvPr>
            <p:cNvPicPr>
              <a:picLocks noChangeAspect="1"/>
            </p:cNvPicPr>
            <p:nvPr userDrawn="1"/>
          </p:nvPicPr>
          <p:blipFill>
            <a:blip r:embed="rId14"/>
            <a:srcRect/>
            <a:stretch/>
          </p:blipFill>
          <p:spPr>
            <a:xfrm>
              <a:off x="6206589" y="5008074"/>
              <a:ext cx="223925" cy="225992"/>
            </a:xfrm>
            <a:prstGeom prst="rect">
              <a:avLst/>
            </a:prstGeom>
          </p:spPr>
        </p:pic>
        <p:pic>
          <p:nvPicPr>
            <p:cNvPr id="95" name="Picture 94">
              <a:extLst>
                <a:ext uri="{FF2B5EF4-FFF2-40B4-BE49-F238E27FC236}">
                  <a16:creationId xmlns:a16="http://schemas.microsoft.com/office/drawing/2014/main" id="{4ECD9826-AEF3-11FA-F391-1B630ABB7AB1}"/>
                </a:ext>
              </a:extLst>
            </p:cNvPr>
            <p:cNvPicPr>
              <a:picLocks noChangeAspect="1"/>
            </p:cNvPicPr>
            <p:nvPr userDrawn="1"/>
          </p:nvPicPr>
          <p:blipFill>
            <a:blip r:embed="rId14"/>
            <a:srcRect/>
            <a:stretch/>
          </p:blipFill>
          <p:spPr>
            <a:xfrm>
              <a:off x="6433293" y="4993261"/>
              <a:ext cx="223925" cy="225992"/>
            </a:xfrm>
            <a:prstGeom prst="rect">
              <a:avLst/>
            </a:prstGeom>
          </p:spPr>
        </p:pic>
        <p:pic>
          <p:nvPicPr>
            <p:cNvPr id="96" name="Picture 95">
              <a:extLst>
                <a:ext uri="{FF2B5EF4-FFF2-40B4-BE49-F238E27FC236}">
                  <a16:creationId xmlns:a16="http://schemas.microsoft.com/office/drawing/2014/main" id="{20902ADE-332B-A82A-7BE4-440DAD73D093}"/>
                </a:ext>
              </a:extLst>
            </p:cNvPr>
            <p:cNvPicPr>
              <a:picLocks noChangeAspect="1"/>
            </p:cNvPicPr>
            <p:nvPr userDrawn="1"/>
          </p:nvPicPr>
          <p:blipFill>
            <a:blip r:embed="rId14"/>
            <a:srcRect/>
            <a:stretch/>
          </p:blipFill>
          <p:spPr>
            <a:xfrm>
              <a:off x="6255922" y="5162008"/>
              <a:ext cx="223925" cy="225992"/>
            </a:xfrm>
            <a:prstGeom prst="rect">
              <a:avLst/>
            </a:prstGeom>
          </p:spPr>
        </p:pic>
        <p:pic>
          <p:nvPicPr>
            <p:cNvPr id="97" name="Picture 96">
              <a:extLst>
                <a:ext uri="{FF2B5EF4-FFF2-40B4-BE49-F238E27FC236}">
                  <a16:creationId xmlns:a16="http://schemas.microsoft.com/office/drawing/2014/main" id="{A5F04A11-7738-49FF-00E6-C92462B59004}"/>
                </a:ext>
              </a:extLst>
            </p:cNvPr>
            <p:cNvPicPr>
              <a:picLocks noChangeAspect="1"/>
            </p:cNvPicPr>
            <p:nvPr userDrawn="1"/>
          </p:nvPicPr>
          <p:blipFill>
            <a:blip r:embed="rId14"/>
            <a:srcRect/>
            <a:stretch/>
          </p:blipFill>
          <p:spPr>
            <a:xfrm>
              <a:off x="6448006" y="5188216"/>
              <a:ext cx="223925" cy="225992"/>
            </a:xfrm>
            <a:prstGeom prst="rect">
              <a:avLst/>
            </a:prstGeom>
          </p:spPr>
        </p:pic>
        <p:pic>
          <p:nvPicPr>
            <p:cNvPr id="98" name="Picture 97">
              <a:extLst>
                <a:ext uri="{FF2B5EF4-FFF2-40B4-BE49-F238E27FC236}">
                  <a16:creationId xmlns:a16="http://schemas.microsoft.com/office/drawing/2014/main" id="{CA210FFB-CD39-BCB1-74A8-3B9BA6FDA7E7}"/>
                </a:ext>
              </a:extLst>
            </p:cNvPr>
            <p:cNvPicPr>
              <a:picLocks noChangeAspect="1"/>
            </p:cNvPicPr>
            <p:nvPr userDrawn="1"/>
          </p:nvPicPr>
          <p:blipFill>
            <a:blip r:embed="rId14"/>
            <a:srcRect/>
            <a:stretch/>
          </p:blipFill>
          <p:spPr>
            <a:xfrm>
              <a:off x="6269131" y="5533773"/>
              <a:ext cx="223925" cy="225992"/>
            </a:xfrm>
            <a:prstGeom prst="rect">
              <a:avLst/>
            </a:prstGeom>
          </p:spPr>
        </p:pic>
        <p:pic>
          <p:nvPicPr>
            <p:cNvPr id="99" name="Picture 98">
              <a:extLst>
                <a:ext uri="{FF2B5EF4-FFF2-40B4-BE49-F238E27FC236}">
                  <a16:creationId xmlns:a16="http://schemas.microsoft.com/office/drawing/2014/main" id="{1B8B0FDF-5122-E6A9-DD24-B140B6262297}"/>
                </a:ext>
              </a:extLst>
            </p:cNvPr>
            <p:cNvPicPr>
              <a:picLocks noChangeAspect="1"/>
            </p:cNvPicPr>
            <p:nvPr userDrawn="1"/>
          </p:nvPicPr>
          <p:blipFill>
            <a:blip r:embed="rId14"/>
            <a:srcRect/>
            <a:stretch/>
          </p:blipFill>
          <p:spPr>
            <a:xfrm>
              <a:off x="6371539" y="5357021"/>
              <a:ext cx="223925" cy="225992"/>
            </a:xfrm>
            <a:prstGeom prst="rect">
              <a:avLst/>
            </a:prstGeom>
          </p:spPr>
        </p:pic>
        <p:pic>
          <p:nvPicPr>
            <p:cNvPr id="101" name="Picture 100">
              <a:extLst>
                <a:ext uri="{FF2B5EF4-FFF2-40B4-BE49-F238E27FC236}">
                  <a16:creationId xmlns:a16="http://schemas.microsoft.com/office/drawing/2014/main" id="{7200C1D2-9F71-C99F-BED4-8433CF9B5413}"/>
                </a:ext>
              </a:extLst>
            </p:cNvPr>
            <p:cNvPicPr>
              <a:picLocks noChangeAspect="1"/>
            </p:cNvPicPr>
            <p:nvPr userDrawn="1"/>
          </p:nvPicPr>
          <p:blipFill>
            <a:blip r:embed="rId14"/>
            <a:srcRect/>
            <a:stretch/>
          </p:blipFill>
          <p:spPr>
            <a:xfrm>
              <a:off x="6457005" y="5537914"/>
              <a:ext cx="223925" cy="225992"/>
            </a:xfrm>
            <a:prstGeom prst="rect">
              <a:avLst/>
            </a:prstGeom>
          </p:spPr>
        </p:pic>
        <p:pic>
          <p:nvPicPr>
            <p:cNvPr id="103" name="Picture 102">
              <a:extLst>
                <a:ext uri="{FF2B5EF4-FFF2-40B4-BE49-F238E27FC236}">
                  <a16:creationId xmlns:a16="http://schemas.microsoft.com/office/drawing/2014/main" id="{514572E9-074F-BB70-08B8-8580DAEAEF9C}"/>
                </a:ext>
              </a:extLst>
            </p:cNvPr>
            <p:cNvPicPr>
              <a:picLocks noChangeAspect="1"/>
            </p:cNvPicPr>
            <p:nvPr userDrawn="1"/>
          </p:nvPicPr>
          <p:blipFill>
            <a:blip r:embed="rId14"/>
            <a:srcRect/>
            <a:stretch/>
          </p:blipFill>
          <p:spPr>
            <a:xfrm>
              <a:off x="6575639" y="5337761"/>
              <a:ext cx="223925" cy="225992"/>
            </a:xfrm>
            <a:prstGeom prst="rect">
              <a:avLst/>
            </a:prstGeom>
          </p:spPr>
        </p:pic>
      </p:grpSp>
      <p:grpSp>
        <p:nvGrpSpPr>
          <p:cNvPr id="104" name="Group 103">
            <a:extLst>
              <a:ext uri="{FF2B5EF4-FFF2-40B4-BE49-F238E27FC236}">
                <a16:creationId xmlns:a16="http://schemas.microsoft.com/office/drawing/2014/main" id="{BFDA4994-1EDD-30C0-7B46-7C8870108CCF}"/>
              </a:ext>
            </a:extLst>
          </p:cNvPr>
          <p:cNvGrpSpPr/>
          <p:nvPr userDrawn="1"/>
        </p:nvGrpSpPr>
        <p:grpSpPr>
          <a:xfrm>
            <a:off x="4520036" y="4088816"/>
            <a:ext cx="605771" cy="811562"/>
            <a:chOff x="4630479" y="3861130"/>
            <a:chExt cx="605771" cy="811562"/>
          </a:xfrm>
        </p:grpSpPr>
        <p:pic>
          <p:nvPicPr>
            <p:cNvPr id="105" name="Picture 104">
              <a:extLst>
                <a:ext uri="{FF2B5EF4-FFF2-40B4-BE49-F238E27FC236}">
                  <a16:creationId xmlns:a16="http://schemas.microsoft.com/office/drawing/2014/main" id="{E3233BF4-EC0E-B708-D8C3-BD1BEEE7C791}"/>
                </a:ext>
              </a:extLst>
            </p:cNvPr>
            <p:cNvPicPr>
              <a:picLocks noChangeAspect="1"/>
            </p:cNvPicPr>
            <p:nvPr userDrawn="1"/>
          </p:nvPicPr>
          <p:blipFill>
            <a:blip r:embed="rId14"/>
            <a:srcRect/>
            <a:stretch/>
          </p:blipFill>
          <p:spPr>
            <a:xfrm>
              <a:off x="4630479" y="4050223"/>
              <a:ext cx="223925" cy="225992"/>
            </a:xfrm>
            <a:prstGeom prst="rect">
              <a:avLst/>
            </a:prstGeom>
          </p:spPr>
        </p:pic>
        <p:pic>
          <p:nvPicPr>
            <p:cNvPr id="106" name="Picture 105">
              <a:extLst>
                <a:ext uri="{FF2B5EF4-FFF2-40B4-BE49-F238E27FC236}">
                  <a16:creationId xmlns:a16="http://schemas.microsoft.com/office/drawing/2014/main" id="{066393CD-5750-FD1C-9920-554320D6796D}"/>
                </a:ext>
              </a:extLst>
            </p:cNvPr>
            <p:cNvPicPr>
              <a:picLocks noChangeAspect="1"/>
            </p:cNvPicPr>
            <p:nvPr userDrawn="1"/>
          </p:nvPicPr>
          <p:blipFill>
            <a:blip r:embed="rId14"/>
            <a:srcRect/>
            <a:stretch/>
          </p:blipFill>
          <p:spPr>
            <a:xfrm>
              <a:off x="4839006" y="4084593"/>
              <a:ext cx="223925" cy="225992"/>
            </a:xfrm>
            <a:prstGeom prst="rect">
              <a:avLst/>
            </a:prstGeom>
          </p:spPr>
        </p:pic>
        <p:pic>
          <p:nvPicPr>
            <p:cNvPr id="107" name="Picture 106">
              <a:extLst>
                <a:ext uri="{FF2B5EF4-FFF2-40B4-BE49-F238E27FC236}">
                  <a16:creationId xmlns:a16="http://schemas.microsoft.com/office/drawing/2014/main" id="{F8718654-70BE-2BCD-23FA-CB1104FBB2AC}"/>
                </a:ext>
              </a:extLst>
            </p:cNvPr>
            <p:cNvPicPr>
              <a:picLocks noChangeAspect="1"/>
            </p:cNvPicPr>
            <p:nvPr userDrawn="1"/>
          </p:nvPicPr>
          <p:blipFill>
            <a:blip r:embed="rId14"/>
            <a:srcRect/>
            <a:stretch/>
          </p:blipFill>
          <p:spPr>
            <a:xfrm>
              <a:off x="4874924" y="3894280"/>
              <a:ext cx="223925" cy="225992"/>
            </a:xfrm>
            <a:prstGeom prst="rect">
              <a:avLst/>
            </a:prstGeom>
          </p:spPr>
        </p:pic>
        <p:pic>
          <p:nvPicPr>
            <p:cNvPr id="109" name="Picture 108">
              <a:extLst>
                <a:ext uri="{FF2B5EF4-FFF2-40B4-BE49-F238E27FC236}">
                  <a16:creationId xmlns:a16="http://schemas.microsoft.com/office/drawing/2014/main" id="{0F001D2F-541A-B387-5E24-DD648ACA061B}"/>
                </a:ext>
              </a:extLst>
            </p:cNvPr>
            <p:cNvPicPr>
              <a:picLocks noChangeAspect="1"/>
            </p:cNvPicPr>
            <p:nvPr userDrawn="1"/>
          </p:nvPicPr>
          <p:blipFill>
            <a:blip r:embed="rId13"/>
            <a:srcRect/>
            <a:stretch/>
          </p:blipFill>
          <p:spPr>
            <a:xfrm>
              <a:off x="4644726" y="4257607"/>
              <a:ext cx="223925" cy="225992"/>
            </a:xfrm>
            <a:prstGeom prst="rect">
              <a:avLst/>
            </a:prstGeom>
          </p:spPr>
        </p:pic>
        <p:pic>
          <p:nvPicPr>
            <p:cNvPr id="110" name="Picture 109">
              <a:extLst>
                <a:ext uri="{FF2B5EF4-FFF2-40B4-BE49-F238E27FC236}">
                  <a16:creationId xmlns:a16="http://schemas.microsoft.com/office/drawing/2014/main" id="{89E55213-247D-3B83-5A1F-87FE7009AC19}"/>
                </a:ext>
              </a:extLst>
            </p:cNvPr>
            <p:cNvPicPr>
              <a:picLocks noChangeAspect="1"/>
            </p:cNvPicPr>
            <p:nvPr userDrawn="1"/>
          </p:nvPicPr>
          <p:blipFill>
            <a:blip r:embed="rId13"/>
            <a:srcRect/>
            <a:stretch/>
          </p:blipFill>
          <p:spPr>
            <a:xfrm>
              <a:off x="4869577" y="4282736"/>
              <a:ext cx="223925" cy="225992"/>
            </a:xfrm>
            <a:prstGeom prst="rect">
              <a:avLst/>
            </a:prstGeom>
          </p:spPr>
        </p:pic>
        <p:pic>
          <p:nvPicPr>
            <p:cNvPr id="111" name="Picture 110">
              <a:extLst>
                <a:ext uri="{FF2B5EF4-FFF2-40B4-BE49-F238E27FC236}">
                  <a16:creationId xmlns:a16="http://schemas.microsoft.com/office/drawing/2014/main" id="{9057A8BE-763B-599E-CC26-A709C4AA1CD1}"/>
                </a:ext>
              </a:extLst>
            </p:cNvPr>
            <p:cNvPicPr>
              <a:picLocks noChangeAspect="1"/>
            </p:cNvPicPr>
            <p:nvPr userDrawn="1"/>
          </p:nvPicPr>
          <p:blipFill>
            <a:blip r:embed="rId14"/>
            <a:srcRect/>
            <a:stretch/>
          </p:blipFill>
          <p:spPr>
            <a:xfrm>
              <a:off x="4962846" y="4422651"/>
              <a:ext cx="223925" cy="225992"/>
            </a:xfrm>
            <a:prstGeom prst="rect">
              <a:avLst/>
            </a:prstGeom>
          </p:spPr>
        </p:pic>
        <p:pic>
          <p:nvPicPr>
            <p:cNvPr id="112" name="Picture 111">
              <a:extLst>
                <a:ext uri="{FF2B5EF4-FFF2-40B4-BE49-F238E27FC236}">
                  <a16:creationId xmlns:a16="http://schemas.microsoft.com/office/drawing/2014/main" id="{FAA85C4C-6914-82B0-201B-B0291AEA0513}"/>
                </a:ext>
              </a:extLst>
            </p:cNvPr>
            <p:cNvPicPr>
              <a:picLocks noChangeAspect="1"/>
            </p:cNvPicPr>
            <p:nvPr userDrawn="1"/>
          </p:nvPicPr>
          <p:blipFill>
            <a:blip r:embed="rId13"/>
            <a:srcRect/>
            <a:stretch/>
          </p:blipFill>
          <p:spPr>
            <a:xfrm>
              <a:off x="4679086" y="3861130"/>
              <a:ext cx="223925" cy="225992"/>
            </a:xfrm>
            <a:prstGeom prst="rect">
              <a:avLst/>
            </a:prstGeom>
          </p:spPr>
        </p:pic>
        <p:pic>
          <p:nvPicPr>
            <p:cNvPr id="113" name="Picture 112">
              <a:extLst>
                <a:ext uri="{FF2B5EF4-FFF2-40B4-BE49-F238E27FC236}">
                  <a16:creationId xmlns:a16="http://schemas.microsoft.com/office/drawing/2014/main" id="{A15D385B-61FB-F96B-7E55-676658E2EF20}"/>
                </a:ext>
              </a:extLst>
            </p:cNvPr>
            <p:cNvPicPr>
              <a:picLocks noChangeAspect="1"/>
            </p:cNvPicPr>
            <p:nvPr userDrawn="1"/>
          </p:nvPicPr>
          <p:blipFill>
            <a:blip r:embed="rId14"/>
            <a:srcRect/>
            <a:stretch/>
          </p:blipFill>
          <p:spPr>
            <a:xfrm>
              <a:off x="4715851" y="4446700"/>
              <a:ext cx="223925" cy="225992"/>
            </a:xfrm>
            <a:prstGeom prst="rect">
              <a:avLst/>
            </a:prstGeom>
          </p:spPr>
        </p:pic>
        <p:pic>
          <p:nvPicPr>
            <p:cNvPr id="115" name="Picture 114">
              <a:extLst>
                <a:ext uri="{FF2B5EF4-FFF2-40B4-BE49-F238E27FC236}">
                  <a16:creationId xmlns:a16="http://schemas.microsoft.com/office/drawing/2014/main" id="{2C981B25-D95B-2DAE-8BF3-629041BBF1E2}"/>
                </a:ext>
              </a:extLst>
            </p:cNvPr>
            <p:cNvPicPr>
              <a:picLocks noChangeAspect="1"/>
            </p:cNvPicPr>
            <p:nvPr userDrawn="1"/>
          </p:nvPicPr>
          <p:blipFill>
            <a:blip r:embed="rId13"/>
            <a:srcRect/>
            <a:stretch/>
          </p:blipFill>
          <p:spPr>
            <a:xfrm>
              <a:off x="5012325" y="4050223"/>
              <a:ext cx="223925" cy="225992"/>
            </a:xfrm>
            <a:prstGeom prst="rect">
              <a:avLst/>
            </a:prstGeom>
          </p:spPr>
        </p:pic>
      </p:grpSp>
      <p:grpSp>
        <p:nvGrpSpPr>
          <p:cNvPr id="116" name="Group 115">
            <a:extLst>
              <a:ext uri="{FF2B5EF4-FFF2-40B4-BE49-F238E27FC236}">
                <a16:creationId xmlns:a16="http://schemas.microsoft.com/office/drawing/2014/main" id="{2AFD5E3F-B227-603D-6E77-09C870FD02DA}"/>
              </a:ext>
            </a:extLst>
          </p:cNvPr>
          <p:cNvGrpSpPr/>
          <p:nvPr userDrawn="1"/>
        </p:nvGrpSpPr>
        <p:grpSpPr>
          <a:xfrm>
            <a:off x="4493446" y="4991286"/>
            <a:ext cx="647556" cy="562096"/>
            <a:chOff x="4603889" y="4763600"/>
            <a:chExt cx="647556" cy="562096"/>
          </a:xfrm>
        </p:grpSpPr>
        <p:pic>
          <p:nvPicPr>
            <p:cNvPr id="117" name="Picture 116">
              <a:extLst>
                <a:ext uri="{FF2B5EF4-FFF2-40B4-BE49-F238E27FC236}">
                  <a16:creationId xmlns:a16="http://schemas.microsoft.com/office/drawing/2014/main" id="{F226C00B-C2CA-984D-E0F0-DDB5F31966E8}"/>
                </a:ext>
              </a:extLst>
            </p:cNvPr>
            <p:cNvPicPr>
              <a:picLocks noChangeAspect="1"/>
            </p:cNvPicPr>
            <p:nvPr userDrawn="1"/>
          </p:nvPicPr>
          <p:blipFill>
            <a:blip r:embed="rId14"/>
            <a:srcRect/>
            <a:stretch/>
          </p:blipFill>
          <p:spPr>
            <a:xfrm>
              <a:off x="4868650" y="4763600"/>
              <a:ext cx="223925" cy="225992"/>
            </a:xfrm>
            <a:prstGeom prst="rect">
              <a:avLst/>
            </a:prstGeom>
          </p:spPr>
        </p:pic>
        <p:pic>
          <p:nvPicPr>
            <p:cNvPr id="118" name="Picture 117">
              <a:extLst>
                <a:ext uri="{FF2B5EF4-FFF2-40B4-BE49-F238E27FC236}">
                  <a16:creationId xmlns:a16="http://schemas.microsoft.com/office/drawing/2014/main" id="{DDD6B943-3AB7-7824-28D4-244D7DE146BA}"/>
                </a:ext>
              </a:extLst>
            </p:cNvPr>
            <p:cNvPicPr>
              <a:picLocks noChangeAspect="1"/>
            </p:cNvPicPr>
            <p:nvPr userDrawn="1"/>
          </p:nvPicPr>
          <p:blipFill>
            <a:blip r:embed="rId13"/>
            <a:srcRect/>
            <a:stretch/>
          </p:blipFill>
          <p:spPr>
            <a:xfrm>
              <a:off x="5004775" y="4869018"/>
              <a:ext cx="223925" cy="225992"/>
            </a:xfrm>
            <a:prstGeom prst="rect">
              <a:avLst/>
            </a:prstGeom>
          </p:spPr>
        </p:pic>
        <p:pic>
          <p:nvPicPr>
            <p:cNvPr id="119" name="Picture 118">
              <a:extLst>
                <a:ext uri="{FF2B5EF4-FFF2-40B4-BE49-F238E27FC236}">
                  <a16:creationId xmlns:a16="http://schemas.microsoft.com/office/drawing/2014/main" id="{A965E724-9E04-DF70-41EB-F25DACD2E072}"/>
                </a:ext>
              </a:extLst>
            </p:cNvPr>
            <p:cNvPicPr>
              <a:picLocks noChangeAspect="1"/>
            </p:cNvPicPr>
            <p:nvPr userDrawn="1"/>
          </p:nvPicPr>
          <p:blipFill>
            <a:blip r:embed="rId14"/>
            <a:srcRect/>
            <a:stretch/>
          </p:blipFill>
          <p:spPr>
            <a:xfrm>
              <a:off x="5027520" y="5022760"/>
              <a:ext cx="223925" cy="225992"/>
            </a:xfrm>
            <a:prstGeom prst="rect">
              <a:avLst/>
            </a:prstGeom>
          </p:spPr>
        </p:pic>
        <p:pic>
          <p:nvPicPr>
            <p:cNvPr id="120" name="Picture 119">
              <a:extLst>
                <a:ext uri="{FF2B5EF4-FFF2-40B4-BE49-F238E27FC236}">
                  <a16:creationId xmlns:a16="http://schemas.microsoft.com/office/drawing/2014/main" id="{709279A3-C100-68D1-FFB8-7F42FD13AFC9}"/>
                </a:ext>
              </a:extLst>
            </p:cNvPr>
            <p:cNvPicPr>
              <a:picLocks noChangeAspect="1"/>
            </p:cNvPicPr>
            <p:nvPr userDrawn="1"/>
          </p:nvPicPr>
          <p:blipFill>
            <a:blip r:embed="rId13"/>
            <a:srcRect/>
            <a:stretch/>
          </p:blipFill>
          <p:spPr>
            <a:xfrm>
              <a:off x="4623862" y="4811478"/>
              <a:ext cx="223925" cy="225992"/>
            </a:xfrm>
            <a:prstGeom prst="rect">
              <a:avLst/>
            </a:prstGeom>
          </p:spPr>
        </p:pic>
        <p:pic>
          <p:nvPicPr>
            <p:cNvPr id="121" name="Picture 120">
              <a:extLst>
                <a:ext uri="{FF2B5EF4-FFF2-40B4-BE49-F238E27FC236}">
                  <a16:creationId xmlns:a16="http://schemas.microsoft.com/office/drawing/2014/main" id="{1D9D3270-5E15-53B9-AB55-159DC441D63B}"/>
                </a:ext>
              </a:extLst>
            </p:cNvPr>
            <p:cNvPicPr>
              <a:picLocks noChangeAspect="1"/>
            </p:cNvPicPr>
            <p:nvPr userDrawn="1"/>
          </p:nvPicPr>
          <p:blipFill>
            <a:blip r:embed="rId13"/>
            <a:srcRect/>
            <a:stretch/>
          </p:blipFill>
          <p:spPr>
            <a:xfrm>
              <a:off x="4782957" y="4937489"/>
              <a:ext cx="223925" cy="225992"/>
            </a:xfrm>
            <a:prstGeom prst="rect">
              <a:avLst/>
            </a:prstGeom>
          </p:spPr>
        </p:pic>
        <p:pic>
          <p:nvPicPr>
            <p:cNvPr id="122" name="Picture 121">
              <a:extLst>
                <a:ext uri="{FF2B5EF4-FFF2-40B4-BE49-F238E27FC236}">
                  <a16:creationId xmlns:a16="http://schemas.microsoft.com/office/drawing/2014/main" id="{F16176DB-80C5-77CD-AECF-AC3B04469555}"/>
                </a:ext>
              </a:extLst>
            </p:cNvPr>
            <p:cNvPicPr>
              <a:picLocks noChangeAspect="1"/>
            </p:cNvPicPr>
            <p:nvPr userDrawn="1"/>
          </p:nvPicPr>
          <p:blipFill>
            <a:blip r:embed="rId14"/>
            <a:srcRect/>
            <a:stretch/>
          </p:blipFill>
          <p:spPr>
            <a:xfrm>
              <a:off x="4603889" y="5061244"/>
              <a:ext cx="223925" cy="225992"/>
            </a:xfrm>
            <a:prstGeom prst="rect">
              <a:avLst/>
            </a:prstGeom>
          </p:spPr>
        </p:pic>
        <p:pic>
          <p:nvPicPr>
            <p:cNvPr id="123" name="Picture 122">
              <a:extLst>
                <a:ext uri="{FF2B5EF4-FFF2-40B4-BE49-F238E27FC236}">
                  <a16:creationId xmlns:a16="http://schemas.microsoft.com/office/drawing/2014/main" id="{22863758-EA5C-913B-7474-E870594131E0}"/>
                </a:ext>
              </a:extLst>
            </p:cNvPr>
            <p:cNvPicPr>
              <a:picLocks noChangeAspect="1"/>
            </p:cNvPicPr>
            <p:nvPr userDrawn="1"/>
          </p:nvPicPr>
          <p:blipFill>
            <a:blip r:embed="rId13"/>
            <a:srcRect/>
            <a:stretch/>
          </p:blipFill>
          <p:spPr>
            <a:xfrm>
              <a:off x="4850559" y="5099704"/>
              <a:ext cx="223925" cy="225992"/>
            </a:xfrm>
            <a:prstGeom prst="rect">
              <a:avLst/>
            </a:prstGeom>
          </p:spPr>
        </p:pic>
      </p:grpSp>
      <p:sp>
        <p:nvSpPr>
          <p:cNvPr id="124" name="TextBox 123">
            <a:extLst>
              <a:ext uri="{FF2B5EF4-FFF2-40B4-BE49-F238E27FC236}">
                <a16:creationId xmlns:a16="http://schemas.microsoft.com/office/drawing/2014/main" id="{37974CBE-2706-3893-AE52-6D98A0E7609B}"/>
              </a:ext>
            </a:extLst>
          </p:cNvPr>
          <p:cNvSpPr txBox="1"/>
          <p:nvPr userDrawn="1"/>
        </p:nvSpPr>
        <p:spPr>
          <a:xfrm rot="18900000">
            <a:off x="5715006" y="4373190"/>
            <a:ext cx="595035" cy="246221"/>
          </a:xfrm>
          <a:prstGeom prst="rect">
            <a:avLst/>
          </a:prstGeom>
          <a:noFill/>
        </p:spPr>
        <p:txBody>
          <a:bodyPr wrap="none" rtlCol="0">
            <a:spAutoFit/>
          </a:bodyPr>
          <a:lstStyle/>
          <a:p>
            <a:r>
              <a:rPr lang="en-US" sz="1000"/>
              <a:t>random</a:t>
            </a:r>
          </a:p>
        </p:txBody>
      </p:sp>
      <p:sp>
        <p:nvSpPr>
          <p:cNvPr id="125" name="TextBox 124">
            <a:extLst>
              <a:ext uri="{FF2B5EF4-FFF2-40B4-BE49-F238E27FC236}">
                <a16:creationId xmlns:a16="http://schemas.microsoft.com/office/drawing/2014/main" id="{93E19559-8E7A-2313-DB79-4378087F288D}"/>
              </a:ext>
            </a:extLst>
          </p:cNvPr>
          <p:cNvSpPr txBox="1"/>
          <p:nvPr userDrawn="1"/>
        </p:nvSpPr>
        <p:spPr>
          <a:xfrm rot="2700000">
            <a:off x="5724299" y="4930264"/>
            <a:ext cx="779381" cy="246221"/>
          </a:xfrm>
          <a:prstGeom prst="rect">
            <a:avLst/>
          </a:prstGeom>
          <a:noFill/>
        </p:spPr>
        <p:txBody>
          <a:bodyPr wrap="none" rtlCol="0">
            <a:spAutoFit/>
          </a:bodyPr>
          <a:lstStyle/>
          <a:p>
            <a:r>
              <a:rPr lang="en-US" sz="1000"/>
              <a:t>assignment</a:t>
            </a:r>
          </a:p>
        </p:txBody>
      </p:sp>
      <p:pic>
        <p:nvPicPr>
          <p:cNvPr id="126" name="Picture 125">
            <a:extLst>
              <a:ext uri="{FF2B5EF4-FFF2-40B4-BE49-F238E27FC236}">
                <a16:creationId xmlns:a16="http://schemas.microsoft.com/office/drawing/2014/main" id="{674C2CDE-4A11-B6B9-5C2A-C5FDF263D4DA}"/>
              </a:ext>
            </a:extLst>
          </p:cNvPr>
          <p:cNvPicPr>
            <a:picLocks noChangeAspect="1"/>
          </p:cNvPicPr>
          <p:nvPr userDrawn="1"/>
        </p:nvPicPr>
        <p:blipFill>
          <a:blip r:embed="rId8"/>
          <a:srcRect/>
          <a:stretch/>
        </p:blipFill>
        <p:spPr>
          <a:xfrm>
            <a:off x="8087752" y="3584876"/>
            <a:ext cx="652196" cy="565716"/>
          </a:xfrm>
          <a:prstGeom prst="rect">
            <a:avLst/>
          </a:prstGeom>
          <a:effectLst>
            <a:glow rad="139700">
              <a:schemeClr val="accent6">
                <a:lumMod val="50000"/>
                <a:alpha val="30000"/>
              </a:schemeClr>
            </a:glow>
          </a:effectLst>
        </p:spPr>
      </p:pic>
      <p:pic>
        <p:nvPicPr>
          <p:cNvPr id="127" name="Picture 126">
            <a:extLst>
              <a:ext uri="{FF2B5EF4-FFF2-40B4-BE49-F238E27FC236}">
                <a16:creationId xmlns:a16="http://schemas.microsoft.com/office/drawing/2014/main" id="{D16459DD-5F4F-D379-33CA-1C92F17BB95F}"/>
              </a:ext>
            </a:extLst>
          </p:cNvPr>
          <p:cNvPicPr>
            <a:picLocks noChangeAspect="1"/>
          </p:cNvPicPr>
          <p:nvPr userDrawn="1"/>
        </p:nvPicPr>
        <p:blipFill>
          <a:blip r:embed="rId15"/>
          <a:stretch>
            <a:fillRect/>
          </a:stretch>
        </p:blipFill>
        <p:spPr>
          <a:xfrm>
            <a:off x="8147645" y="5761452"/>
            <a:ext cx="562826" cy="562826"/>
          </a:xfrm>
          <a:prstGeom prst="rect">
            <a:avLst/>
          </a:prstGeom>
        </p:spPr>
      </p:pic>
      <p:sp>
        <p:nvSpPr>
          <p:cNvPr id="128" name="enhance/trad ci3t text box">
            <a:extLst>
              <a:ext uri="{FF2B5EF4-FFF2-40B4-BE49-F238E27FC236}">
                <a16:creationId xmlns:a16="http://schemas.microsoft.com/office/drawing/2014/main" id="{6E5767FC-4458-1085-8A5D-6CAE1FF8376F}"/>
              </a:ext>
            </a:extLst>
          </p:cNvPr>
          <p:cNvSpPr txBox="1"/>
          <p:nvPr userDrawn="1"/>
        </p:nvSpPr>
        <p:spPr>
          <a:xfrm>
            <a:off x="7616908" y="5304702"/>
            <a:ext cx="1512209" cy="461665"/>
          </a:xfrm>
          <a:prstGeom prst="rect">
            <a:avLst/>
          </a:prstGeom>
          <a:noFill/>
        </p:spPr>
        <p:txBody>
          <a:bodyPr wrap="none" rtlCol="0">
            <a:spAutoFit/>
          </a:bodyPr>
          <a:lstStyle/>
          <a:p>
            <a:pPr algn="ctr"/>
            <a:r>
              <a:rPr lang="en-US" sz="2400">
                <a:ln w="6350">
                  <a:noFill/>
                </a:ln>
                <a:latin typeface="Calibri" panose="020F0502020204030204" pitchFamily="34" charset="0"/>
                <a:cs typeface="Calibri" panose="020F0502020204030204" pitchFamily="34" charset="0"/>
              </a:rPr>
              <a:t>Traditional</a:t>
            </a:r>
          </a:p>
        </p:txBody>
      </p:sp>
      <p:sp>
        <p:nvSpPr>
          <p:cNvPr id="129" name="enhance/trad ci3t text box">
            <a:extLst>
              <a:ext uri="{FF2B5EF4-FFF2-40B4-BE49-F238E27FC236}">
                <a16:creationId xmlns:a16="http://schemas.microsoft.com/office/drawing/2014/main" id="{3BF87D4D-434E-227F-C975-5519EC007863}"/>
              </a:ext>
            </a:extLst>
          </p:cNvPr>
          <p:cNvSpPr txBox="1"/>
          <p:nvPr userDrawn="1"/>
        </p:nvSpPr>
        <p:spPr>
          <a:xfrm>
            <a:off x="7657111" y="3098514"/>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grpSp>
        <p:nvGrpSpPr>
          <p:cNvPr id="130" name="Group 129">
            <a:extLst>
              <a:ext uri="{FF2B5EF4-FFF2-40B4-BE49-F238E27FC236}">
                <a16:creationId xmlns:a16="http://schemas.microsoft.com/office/drawing/2014/main" id="{51628A85-C8CE-71E5-FE98-A6C1787AA979}"/>
              </a:ext>
            </a:extLst>
          </p:cNvPr>
          <p:cNvGrpSpPr/>
          <p:nvPr userDrawn="1"/>
        </p:nvGrpSpPr>
        <p:grpSpPr>
          <a:xfrm>
            <a:off x="8199851" y="4340684"/>
            <a:ext cx="421775" cy="971946"/>
            <a:chOff x="8177157" y="4342077"/>
            <a:chExt cx="421775" cy="971946"/>
          </a:xfrm>
        </p:grpSpPr>
        <p:pic>
          <p:nvPicPr>
            <p:cNvPr id="131" name="Graphic 130">
              <a:extLst>
                <a:ext uri="{FF2B5EF4-FFF2-40B4-BE49-F238E27FC236}">
                  <a16:creationId xmlns:a16="http://schemas.microsoft.com/office/drawing/2014/main" id="{8093C2F9-35EF-7D0D-049D-930BB5F10D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132" name="Picture 131">
              <a:extLst>
                <a:ext uri="{FF2B5EF4-FFF2-40B4-BE49-F238E27FC236}">
                  <a16:creationId xmlns:a16="http://schemas.microsoft.com/office/drawing/2014/main" id="{A55CE25B-2CB3-C998-7AA0-4CCDF1AC5C06}"/>
                </a:ext>
              </a:extLst>
            </p:cNvPr>
            <p:cNvPicPr>
              <a:picLocks noChangeAspect="1"/>
            </p:cNvPicPr>
            <p:nvPr userDrawn="1"/>
          </p:nvPicPr>
          <p:blipFill>
            <a:blip r:embed="rId3"/>
            <a:stretch>
              <a:fillRect/>
            </a:stretch>
          </p:blipFill>
          <p:spPr>
            <a:xfrm>
              <a:off x="8277658" y="4342077"/>
              <a:ext cx="220773" cy="321125"/>
            </a:xfrm>
            <a:prstGeom prst="rect">
              <a:avLst/>
            </a:prstGeom>
          </p:spPr>
        </p:pic>
        <p:pic>
          <p:nvPicPr>
            <p:cNvPr id="133" name="Picture 132">
              <a:extLst>
                <a:ext uri="{FF2B5EF4-FFF2-40B4-BE49-F238E27FC236}">
                  <a16:creationId xmlns:a16="http://schemas.microsoft.com/office/drawing/2014/main" id="{449E26D5-8EF7-7F16-F4D0-2E19B2EE3565}"/>
                </a:ext>
              </a:extLst>
            </p:cNvPr>
            <p:cNvPicPr>
              <a:picLocks noChangeAspect="1"/>
            </p:cNvPicPr>
            <p:nvPr userDrawn="1"/>
          </p:nvPicPr>
          <p:blipFill>
            <a:blip r:embed="rId9"/>
            <a:srcRect/>
            <a:stretch/>
          </p:blipFill>
          <p:spPr>
            <a:xfrm>
              <a:off x="8177157" y="5015266"/>
              <a:ext cx="421775" cy="298757"/>
            </a:xfrm>
            <a:prstGeom prst="rect">
              <a:avLst/>
            </a:prstGeom>
          </p:spPr>
        </p:pic>
      </p:grpSp>
    </p:spTree>
    <p:extLst>
      <p:ext uri="{BB962C8B-B14F-4D97-AF65-F5344CB8AC3E}">
        <p14:creationId xmlns:p14="http://schemas.microsoft.com/office/powerpoint/2010/main" val="26092895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ENHANCE C2-4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655415354"/>
              </p:ext>
            </p:extLst>
          </p:nvPr>
        </p:nvGraphicFramePr>
        <p:xfrm>
          <a:off x="0" y="1554480"/>
          <a:ext cx="12189242" cy="5303520"/>
        </p:xfrm>
        <a:graphic>
          <a:graphicData uri="http://schemas.openxmlformats.org/drawingml/2006/table">
            <a:tbl>
              <a:tblPr>
                <a:tableStyleId>{2D5ABB26-0587-4C30-8999-92F81FD0307C}</a:tableStyleId>
              </a:tblPr>
              <a:tblGrid>
                <a:gridCol w="622082">
                  <a:extLst>
                    <a:ext uri="{9D8B030D-6E8A-4147-A177-3AD203B41FA5}">
                      <a16:colId xmlns:a16="http://schemas.microsoft.com/office/drawing/2014/main" val="2750378661"/>
                    </a:ext>
                  </a:extLst>
                </a:gridCol>
                <a:gridCol w="2148840">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097280">
                <a:tc rowSpan="3">
                  <a:txBody>
                    <a:bodyPr/>
                    <a:lstStyle/>
                    <a:p>
                      <a:pPr algn="ctr"/>
                      <a:r>
                        <a:rPr lang="en-US"/>
                        <a:t>Component 1</a:t>
                      </a:r>
                    </a:p>
                    <a:p>
                      <a:pPr algn="ctr"/>
                      <a:r>
                        <a:rPr lang="en-US" sz="1400" spc="-100" baseline="0">
                          <a:solidFill>
                            <a:schemeClr val="tx2"/>
                          </a:solidFill>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r>
                        <a:rPr lang="en-US">
                          <a:solidFill>
                            <a:schemeClr val="bg1"/>
                          </a:solidFill>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r>
                        <a:rPr lang="en-US">
                          <a:solidFill>
                            <a:schemeClr val="accent4">
                              <a:lumMod val="75000"/>
                            </a:schemeClr>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extLst>
                  <a:ext uri="{0D108BD9-81ED-4DB2-BD59-A6C34878D82A}">
                    <a16:rowId xmlns:a16="http://schemas.microsoft.com/office/drawing/2014/main" val="811098830"/>
                  </a:ext>
                </a:extLst>
              </a:tr>
              <a:tr h="1097280">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704379319"/>
                  </a:ext>
                </a:extLst>
              </a:tr>
              <a:tr h="109728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solidFill>
                            <a:schemeClr val="bg1"/>
                          </a:solidFill>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1"/>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algn="ctr"/>
                      <a:r>
                        <a:rPr lang="en-US">
                          <a:solidFill>
                            <a:schemeClr val="accent4">
                              <a:lumMod val="75000"/>
                            </a:schemeClr>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758986038"/>
                  </a:ext>
                </a:extLst>
              </a:tr>
              <a:tr h="548640">
                <a:tc rowSpan="3">
                  <a:txBody>
                    <a:bodyPr/>
                    <a:lstStyle/>
                    <a:p>
                      <a:pPr algn="ctr"/>
                      <a:r>
                        <a:rPr lang="en-US"/>
                        <a:t>Component 2</a:t>
                      </a:r>
                    </a:p>
                    <a:p>
                      <a:pPr algn="ctr"/>
                      <a:r>
                        <a:rPr lang="en-US" sz="1400">
                          <a:solidFill>
                            <a:schemeClr val="tx2"/>
                          </a:solidFill>
                        </a:rPr>
                        <a:t>Design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80000"/>
                        </a:lnSpc>
                      </a:pPr>
                      <a:r>
                        <a:rPr lang="en-US"/>
                        <a:t>Building</a:t>
                      </a:r>
                    </a:p>
                    <a:p>
                      <a:pPr algn="l">
                        <a:lnSpc>
                          <a:spcPct val="80000"/>
                        </a:lnSpc>
                      </a:pPr>
                      <a:r>
                        <a:rPr lang="en-US"/>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a:stretch>
            <a:fillRect/>
          </a:stretch>
        </p:blipFill>
        <p:spPr>
          <a:xfrm>
            <a:off x="178190" y="142592"/>
            <a:ext cx="7768296" cy="1271439"/>
          </a:xfrm>
          <a:prstGeom prst="rect">
            <a:avLst/>
          </a:prstGeom>
        </p:spPr>
      </p:pic>
    </p:spTree>
    <p:extLst>
      <p:ext uri="{BB962C8B-B14F-4D97-AF65-F5344CB8AC3E}">
        <p14:creationId xmlns:p14="http://schemas.microsoft.com/office/powerpoint/2010/main" val="14964852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794510621"/>
              </p:ext>
            </p:extLst>
          </p:nvPr>
        </p:nvGraphicFramePr>
        <p:xfrm>
          <a:off x="0" y="0"/>
          <a:ext cx="12181116" cy="6867144"/>
        </p:xfrm>
        <a:graphic>
          <a:graphicData uri="http://schemas.openxmlformats.org/drawingml/2006/table">
            <a:tbl>
              <a:tblPr>
                <a:tableStyleId>{2D5ABB26-0587-4C30-8999-92F81FD0307C}</a:tableStyleId>
              </a:tblPr>
              <a:tblGrid>
                <a:gridCol w="640080">
                  <a:extLst>
                    <a:ext uri="{9D8B030D-6E8A-4147-A177-3AD203B41FA5}">
                      <a16:colId xmlns:a16="http://schemas.microsoft.com/office/drawing/2014/main" val="2750378661"/>
                    </a:ext>
                  </a:extLst>
                </a:gridCol>
                <a:gridCol w="640080">
                  <a:extLst>
                    <a:ext uri="{9D8B030D-6E8A-4147-A177-3AD203B41FA5}">
                      <a16:colId xmlns:a16="http://schemas.microsoft.com/office/drawing/2014/main" val="1720634993"/>
                    </a:ext>
                  </a:extLst>
                </a:gridCol>
                <a:gridCol w="1771426">
                  <a:extLst>
                    <a:ext uri="{9D8B030D-6E8A-4147-A177-3AD203B41FA5}">
                      <a16:colId xmlns:a16="http://schemas.microsoft.com/office/drawing/2014/main" val="1363387475"/>
                    </a:ext>
                  </a:extLst>
                </a:gridCol>
                <a:gridCol w="1825906">
                  <a:extLst>
                    <a:ext uri="{9D8B030D-6E8A-4147-A177-3AD203B41FA5}">
                      <a16:colId xmlns:a16="http://schemas.microsoft.com/office/drawing/2014/main" val="1222386896"/>
                    </a:ext>
                  </a:extLst>
                </a:gridCol>
                <a:gridCol w="1825906">
                  <a:extLst>
                    <a:ext uri="{9D8B030D-6E8A-4147-A177-3AD203B41FA5}">
                      <a16:colId xmlns:a16="http://schemas.microsoft.com/office/drawing/2014/main" val="3006897056"/>
                    </a:ext>
                  </a:extLst>
                </a:gridCol>
                <a:gridCol w="1825906">
                  <a:extLst>
                    <a:ext uri="{9D8B030D-6E8A-4147-A177-3AD203B41FA5}">
                      <a16:colId xmlns:a16="http://schemas.microsoft.com/office/drawing/2014/main" val="1639233194"/>
                    </a:ext>
                  </a:extLst>
                </a:gridCol>
                <a:gridCol w="1825906">
                  <a:extLst>
                    <a:ext uri="{9D8B030D-6E8A-4147-A177-3AD203B41FA5}">
                      <a16:colId xmlns:a16="http://schemas.microsoft.com/office/drawing/2014/main" val="897606555"/>
                    </a:ext>
                  </a:extLst>
                </a:gridCol>
                <a:gridCol w="1825906">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208582"/>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Brace 1">
            <a:extLst>
              <a:ext uri="{FF2B5EF4-FFF2-40B4-BE49-F238E27FC236}">
                <a16:creationId xmlns:a16="http://schemas.microsoft.com/office/drawing/2014/main" id="{E83E41FC-5194-5E47-9ABA-3C46439F1798}"/>
              </a:ext>
            </a:extLst>
          </p:cNvPr>
          <p:cNvSpPr/>
          <p:nvPr userDrawn="1"/>
        </p:nvSpPr>
        <p:spPr>
          <a:xfrm>
            <a:off x="8410352" y="1679945"/>
            <a:ext cx="265814" cy="4549903"/>
          </a:xfrm>
          <a:prstGeom prst="rightBrace">
            <a:avLst>
              <a:gd name="adj1" fmla="val 159477"/>
              <a:gd name="adj2" fmla="val 59815"/>
            </a:avLst>
          </a:prstGeom>
          <a:ln w="57150">
            <a:solidFill>
              <a:schemeClr val="accent6">
                <a:lumMod val="50000"/>
              </a:schemeClr>
            </a:solidFill>
          </a:ln>
          <a:effectLst>
            <a:glow rad="25400">
              <a:srgbClr val="00B050"/>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998593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ENHANCE C2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995994809"/>
              </p:ext>
            </p:extLst>
          </p:nvPr>
        </p:nvGraphicFramePr>
        <p:xfrm>
          <a:off x="0" y="0"/>
          <a:ext cx="12192000" cy="6867144"/>
        </p:xfrm>
        <a:graphic>
          <a:graphicData uri="http://schemas.openxmlformats.org/drawingml/2006/table">
            <a:tbl>
              <a:tblPr>
                <a:tableStyleId>{2D5ABB26-0587-4C30-8999-92F81FD0307C}</a:tableStyleId>
              </a:tblPr>
              <a:tblGrid>
                <a:gridCol w="642049">
                  <a:extLst>
                    <a:ext uri="{9D8B030D-6E8A-4147-A177-3AD203B41FA5}">
                      <a16:colId xmlns:a16="http://schemas.microsoft.com/office/drawing/2014/main" val="2750378661"/>
                    </a:ext>
                  </a:extLst>
                </a:gridCol>
                <a:gridCol w="642049">
                  <a:extLst>
                    <a:ext uri="{9D8B030D-6E8A-4147-A177-3AD203B41FA5}">
                      <a16:colId xmlns:a16="http://schemas.microsoft.com/office/drawing/2014/main" val="1720634993"/>
                    </a:ext>
                  </a:extLst>
                </a:gridCol>
                <a:gridCol w="117199">
                  <a:extLst>
                    <a:ext uri="{9D8B030D-6E8A-4147-A177-3AD203B41FA5}">
                      <a16:colId xmlns:a16="http://schemas.microsoft.com/office/drawing/2014/main" val="1363387475"/>
                    </a:ext>
                  </a:extLst>
                </a:gridCol>
                <a:gridCol w="848469">
                  <a:extLst>
                    <a:ext uri="{9D8B030D-6E8A-4147-A177-3AD203B41FA5}">
                      <a16:colId xmlns:a16="http://schemas.microsoft.com/office/drawing/2014/main" val="1222386896"/>
                    </a:ext>
                  </a:extLst>
                </a:gridCol>
                <a:gridCol w="2814574">
                  <a:extLst>
                    <a:ext uri="{9D8B030D-6E8A-4147-A177-3AD203B41FA5}">
                      <a16:colId xmlns:a16="http://schemas.microsoft.com/office/drawing/2014/main" val="3006897056"/>
                    </a:ext>
                  </a:extLst>
                </a:gridCol>
                <a:gridCol w="4088286">
                  <a:extLst>
                    <a:ext uri="{9D8B030D-6E8A-4147-A177-3AD203B41FA5}">
                      <a16:colId xmlns:a16="http://schemas.microsoft.com/office/drawing/2014/main" val="1639233194"/>
                    </a:ext>
                  </a:extLst>
                </a:gridCol>
                <a:gridCol w="1354348">
                  <a:extLst>
                    <a:ext uri="{9D8B030D-6E8A-4147-A177-3AD203B41FA5}">
                      <a16:colId xmlns:a16="http://schemas.microsoft.com/office/drawing/2014/main" val="897606555"/>
                    </a:ext>
                  </a:extLst>
                </a:gridCol>
                <a:gridCol w="1685026">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latin typeface="Calibri" panose="020F0502020204030204" pitchFamily="34" charset="0"/>
                          <a:cs typeface="Calibri" panose="020F0502020204030204" pitchFamily="34" charset="0"/>
                        </a:rPr>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latin typeface="Calibri" panose="020F0502020204030204" pitchFamily="34" charset="0"/>
                          <a:cs typeface="Calibri" panose="020F0502020204030204" pitchFamily="34" charset="0"/>
                        </a:rPr>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3">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atin typeface="Calibri" panose="020F0502020204030204" pitchFamily="34" charset="0"/>
                          <a:cs typeface="Calibri" panose="020F0502020204030204" pitchFamily="34" charset="0"/>
                        </a:rPr>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1">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0851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ENHANCE C2 v3">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189102947"/>
              </p:ext>
            </p:extLst>
          </p:nvPr>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36227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ENHANCE C2 v4">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596072352"/>
              </p:ext>
            </p:extLst>
          </p:nvPr>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1341366">
                  <a:extLst>
                    <a:ext uri="{9D8B030D-6E8A-4147-A177-3AD203B41FA5}">
                      <a16:colId xmlns:a16="http://schemas.microsoft.com/office/drawing/2014/main" val="1639233194"/>
                    </a:ext>
                  </a:extLst>
                </a:gridCol>
                <a:gridCol w="4411958">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a:stretch>
            <a:fillRect/>
          </a:stretch>
        </p:blipFill>
        <p:spPr>
          <a:xfrm>
            <a:off x="178190" y="142592"/>
            <a:ext cx="7768296" cy="1271439"/>
          </a:xfrm>
          <a:prstGeom prst="rect">
            <a:avLst/>
          </a:prstGeom>
        </p:spPr>
      </p:pic>
      <p:pic>
        <p:nvPicPr>
          <p:cNvPr id="7" name="Graphic 6">
            <a:extLst>
              <a:ext uri="{FF2B5EF4-FFF2-40B4-BE49-F238E27FC236}">
                <a16:creationId xmlns:a16="http://schemas.microsoft.com/office/drawing/2014/main" id="{5A9448E8-6934-DA67-3844-5DADF83DB0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97881" y="3668242"/>
            <a:ext cx="562478" cy="562478"/>
          </a:xfrm>
          <a:prstGeom prst="rect">
            <a:avLst/>
          </a:prstGeom>
        </p:spPr>
      </p:pic>
      <p:pic>
        <p:nvPicPr>
          <p:cNvPr id="8" name="Picture 7">
            <a:extLst>
              <a:ext uri="{FF2B5EF4-FFF2-40B4-BE49-F238E27FC236}">
                <a16:creationId xmlns:a16="http://schemas.microsoft.com/office/drawing/2014/main" id="{3ECC1403-C578-2FBA-3EDE-B6AE0C6AC466}"/>
              </a:ext>
            </a:extLst>
          </p:cNvPr>
          <p:cNvPicPr>
            <a:picLocks noChangeAspect="1"/>
          </p:cNvPicPr>
          <p:nvPr userDrawn="1"/>
        </p:nvPicPr>
        <p:blipFill>
          <a:blip r:embed="rId5"/>
          <a:stretch>
            <a:fillRect/>
          </a:stretch>
        </p:blipFill>
        <p:spPr>
          <a:xfrm>
            <a:off x="1282393" y="2545372"/>
            <a:ext cx="593454" cy="487257"/>
          </a:xfrm>
          <a:prstGeom prst="rect">
            <a:avLst/>
          </a:prstGeom>
        </p:spPr>
      </p:pic>
      <p:pic>
        <p:nvPicPr>
          <p:cNvPr id="9" name="Picture 8">
            <a:extLst>
              <a:ext uri="{FF2B5EF4-FFF2-40B4-BE49-F238E27FC236}">
                <a16:creationId xmlns:a16="http://schemas.microsoft.com/office/drawing/2014/main" id="{38C89C2A-6926-D71A-5B64-892585F0F8CE}"/>
              </a:ext>
            </a:extLst>
          </p:cNvPr>
          <p:cNvPicPr>
            <a:picLocks noChangeAspect="1"/>
          </p:cNvPicPr>
          <p:nvPr userDrawn="1"/>
        </p:nvPicPr>
        <p:blipFill rotWithShape="1">
          <a:blip r:embed="rId6">
            <a:alphaModFix amt="50000"/>
          </a:blip>
          <a:srcRect r="27907"/>
          <a:stretch/>
        </p:blipFill>
        <p:spPr>
          <a:xfrm>
            <a:off x="10833753" y="5197604"/>
            <a:ext cx="1374607" cy="849091"/>
          </a:xfrm>
          <a:prstGeom prst="rect">
            <a:avLst/>
          </a:prstGeom>
        </p:spPr>
      </p:pic>
      <p:pic>
        <p:nvPicPr>
          <p:cNvPr id="10" name="Picture 9">
            <a:extLst>
              <a:ext uri="{FF2B5EF4-FFF2-40B4-BE49-F238E27FC236}">
                <a16:creationId xmlns:a16="http://schemas.microsoft.com/office/drawing/2014/main" id="{D0899E13-0BCE-D7BD-D9E3-23DA842EC221}"/>
              </a:ext>
            </a:extLst>
          </p:cNvPr>
          <p:cNvPicPr>
            <a:picLocks noChangeAspect="1"/>
          </p:cNvPicPr>
          <p:nvPr userDrawn="1"/>
        </p:nvPicPr>
        <p:blipFill>
          <a:blip r:embed="rId7">
            <a:alphaModFix amt="85000"/>
          </a:blip>
          <a:stretch>
            <a:fillRect/>
          </a:stretch>
        </p:blipFill>
        <p:spPr>
          <a:xfrm>
            <a:off x="11062526" y="1805769"/>
            <a:ext cx="884341" cy="1144598"/>
          </a:xfrm>
          <a:prstGeom prst="rect">
            <a:avLst/>
          </a:prstGeom>
        </p:spPr>
      </p:pic>
      <p:sp>
        <p:nvSpPr>
          <p:cNvPr id="11" name="TextBox 10">
            <a:extLst>
              <a:ext uri="{FF2B5EF4-FFF2-40B4-BE49-F238E27FC236}">
                <a16:creationId xmlns:a16="http://schemas.microsoft.com/office/drawing/2014/main" id="{7FFEE054-2185-60DF-DEE1-8F1AA1FFD0FC}"/>
              </a:ext>
            </a:extLst>
          </p:cNvPr>
          <p:cNvSpPr txBox="1"/>
          <p:nvPr userDrawn="1"/>
        </p:nvSpPr>
        <p:spPr>
          <a:xfrm>
            <a:off x="10927455" y="2793974"/>
            <a:ext cx="115448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a:ea typeface="+mn-ea"/>
                <a:cs typeface="+mn-cs"/>
              </a:rPr>
              <a:t>Analyze</a:t>
            </a:r>
          </a:p>
        </p:txBody>
      </p:sp>
      <p:pic>
        <p:nvPicPr>
          <p:cNvPr id="12" name="Graphic 11">
            <a:extLst>
              <a:ext uri="{FF2B5EF4-FFF2-40B4-BE49-F238E27FC236}">
                <a16:creationId xmlns:a16="http://schemas.microsoft.com/office/drawing/2014/main" id="{71AD6D31-E3C2-C283-681B-D10DB1C71ACD}"/>
              </a:ext>
            </a:extLst>
          </p:cNvPr>
          <p:cNvPicPr>
            <a:picLocks noChangeAspect="1"/>
          </p:cNvPicPr>
          <p:nvPr userDrawn="1"/>
        </p:nvPicPr>
        <p:blipFill>
          <a:blip r:embed="rId8">
            <a:alphaModFix amt="20000"/>
            <a:extLst>
              <a:ext uri="{96DAC541-7B7A-43D3-8B79-37D633B846F1}">
                <asvg:svgBlip xmlns:asvg="http://schemas.microsoft.com/office/drawing/2016/SVG/main" r:embed="rId9"/>
              </a:ext>
            </a:extLst>
          </a:blip>
          <a:stretch>
            <a:fillRect/>
          </a:stretch>
        </p:blipFill>
        <p:spPr>
          <a:xfrm>
            <a:off x="10861020" y="3500236"/>
            <a:ext cx="1287353" cy="846622"/>
          </a:xfrm>
          <a:prstGeom prst="rect">
            <a:avLst/>
          </a:prstGeom>
        </p:spPr>
      </p:pic>
      <p:sp>
        <p:nvSpPr>
          <p:cNvPr id="13" name="TextBox 12">
            <a:extLst>
              <a:ext uri="{FF2B5EF4-FFF2-40B4-BE49-F238E27FC236}">
                <a16:creationId xmlns:a16="http://schemas.microsoft.com/office/drawing/2014/main" id="{9A213E03-2AA9-AB2C-40CF-0E710EEA903E}"/>
              </a:ext>
            </a:extLst>
          </p:cNvPr>
          <p:cNvSpPr txBox="1"/>
          <p:nvPr userDrawn="1"/>
        </p:nvSpPr>
        <p:spPr>
          <a:xfrm>
            <a:off x="10942683" y="4230720"/>
            <a:ext cx="112402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a:ea typeface="+mn-ea"/>
                <a:cs typeface="+mn-cs"/>
              </a:rPr>
              <a:t>Finalize</a:t>
            </a:r>
          </a:p>
        </p:txBody>
      </p:sp>
      <p:sp>
        <p:nvSpPr>
          <p:cNvPr id="14" name="TextBox 13">
            <a:extLst>
              <a:ext uri="{FF2B5EF4-FFF2-40B4-BE49-F238E27FC236}">
                <a16:creationId xmlns:a16="http://schemas.microsoft.com/office/drawing/2014/main" id="{8163D213-61B6-2D02-2B17-BE2FB361E4A0}"/>
              </a:ext>
            </a:extLst>
          </p:cNvPr>
          <p:cNvSpPr txBox="1"/>
          <p:nvPr userDrawn="1"/>
        </p:nvSpPr>
        <p:spPr>
          <a:xfrm rot="18953579">
            <a:off x="10593092" y="5407869"/>
            <a:ext cx="16946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a:ea typeface="+mn-ea"/>
                <a:cs typeface="+mn-cs"/>
              </a:rPr>
              <a:t>Disseminate</a:t>
            </a:r>
          </a:p>
        </p:txBody>
      </p:sp>
      <p:pic>
        <p:nvPicPr>
          <p:cNvPr id="15" name="Picture 14">
            <a:extLst>
              <a:ext uri="{FF2B5EF4-FFF2-40B4-BE49-F238E27FC236}">
                <a16:creationId xmlns:a16="http://schemas.microsoft.com/office/drawing/2014/main" id="{7296383A-7215-48DF-D6DE-283907D57790}"/>
              </a:ext>
            </a:extLst>
          </p:cNvPr>
          <p:cNvPicPr>
            <a:picLocks noChangeAspect="1"/>
          </p:cNvPicPr>
          <p:nvPr userDrawn="1"/>
        </p:nvPicPr>
        <p:blipFill>
          <a:blip r:embed="rId10"/>
          <a:stretch>
            <a:fillRect/>
          </a:stretch>
        </p:blipFill>
        <p:spPr>
          <a:xfrm>
            <a:off x="1401149" y="1823944"/>
            <a:ext cx="355942" cy="517734"/>
          </a:xfrm>
          <a:prstGeom prst="rect">
            <a:avLst/>
          </a:prstGeom>
        </p:spPr>
      </p:pic>
      <p:pic>
        <p:nvPicPr>
          <p:cNvPr id="16" name="Graphic 15">
            <a:extLst>
              <a:ext uri="{FF2B5EF4-FFF2-40B4-BE49-F238E27FC236}">
                <a16:creationId xmlns:a16="http://schemas.microsoft.com/office/drawing/2014/main" id="{2EA9C564-525E-E0BF-07D9-AAAB0D4845F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2658826B-1BA0-19D0-A34D-A6C4A3FD99C6}"/>
              </a:ext>
            </a:extLst>
          </p:cNvPr>
          <p:cNvPicPr>
            <a:picLocks noChangeAspect="1"/>
          </p:cNvPicPr>
          <p:nvPr userDrawn="1"/>
        </p:nvPicPr>
        <p:blipFill>
          <a:blip r:embed="rId5"/>
          <a:stretch>
            <a:fillRect/>
          </a:stretch>
        </p:blipFill>
        <p:spPr>
          <a:xfrm>
            <a:off x="1356382" y="5848197"/>
            <a:ext cx="445477" cy="365760"/>
          </a:xfrm>
          <a:prstGeom prst="rect">
            <a:avLst/>
          </a:prstGeom>
        </p:spPr>
      </p:pic>
      <p:pic>
        <p:nvPicPr>
          <p:cNvPr id="18" name="Picture 17">
            <a:extLst>
              <a:ext uri="{FF2B5EF4-FFF2-40B4-BE49-F238E27FC236}">
                <a16:creationId xmlns:a16="http://schemas.microsoft.com/office/drawing/2014/main" id="{CB239194-9C58-E2E1-026C-2EDFEC11FA7F}"/>
              </a:ext>
            </a:extLst>
          </p:cNvPr>
          <p:cNvPicPr>
            <a:picLocks noChangeAspect="1"/>
          </p:cNvPicPr>
          <p:nvPr userDrawn="1"/>
        </p:nvPicPr>
        <p:blipFill>
          <a:blip r:embed="rId10"/>
          <a:stretch>
            <a:fillRect/>
          </a:stretch>
        </p:blipFill>
        <p:spPr>
          <a:xfrm>
            <a:off x="1453390" y="5392360"/>
            <a:ext cx="251460" cy="365760"/>
          </a:xfrm>
          <a:prstGeom prst="rect">
            <a:avLst/>
          </a:prstGeom>
        </p:spPr>
      </p:pic>
      <p:sp>
        <p:nvSpPr>
          <p:cNvPr id="19" name="Sun half left">
            <a:extLst>
              <a:ext uri="{FF2B5EF4-FFF2-40B4-BE49-F238E27FC236}">
                <a16:creationId xmlns:a16="http://schemas.microsoft.com/office/drawing/2014/main" id="{358526A3-6D18-CD83-B308-721112A41F07}"/>
              </a:ext>
            </a:extLst>
          </p:cNvPr>
          <p:cNvSpPr>
            <a:spLocks noChangeAspect="1"/>
          </p:cNvSpPr>
          <p:nvPr userDrawn="1"/>
        </p:nvSpPr>
        <p:spPr>
          <a:xfrm rot="5400000">
            <a:off x="5936091" y="1984056"/>
            <a:ext cx="346045" cy="684280"/>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Rectangle: Rounded Corners 109">
            <a:extLst>
              <a:ext uri="{FF2B5EF4-FFF2-40B4-BE49-F238E27FC236}">
                <a16:creationId xmlns:a16="http://schemas.microsoft.com/office/drawing/2014/main" id="{CAB2ACE1-4D75-F0B0-A3B7-2BF51B8C8F08}"/>
              </a:ext>
            </a:extLst>
          </p:cNvPr>
          <p:cNvSpPr/>
          <p:nvPr userDrawn="1"/>
        </p:nvSpPr>
        <p:spPr>
          <a:xfrm>
            <a:off x="2081352" y="2138133"/>
            <a:ext cx="2688075"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Calibri"/>
              </a:rPr>
              <a:t>Expert panel </a:t>
            </a:r>
            <a:r>
              <a:rPr lang="en-US" sz="1400">
                <a:solidFill>
                  <a:prstClr val="black"/>
                </a:solidFill>
                <a:latin typeface="Arial" panose="020B0604020202020204"/>
                <a:cs typeface="Calibri"/>
              </a:rPr>
              <a:t>f</a:t>
            </a:r>
            <a:r>
              <a:rPr kumimoji="0" lang="en-US" sz="1400" b="0" i="0" u="none" strike="noStrike" kern="1200" cap="none" spc="0" normalizeH="0" baseline="0" noProof="0" err="1">
                <a:ln>
                  <a:noFill/>
                </a:ln>
                <a:solidFill>
                  <a:prstClr val="black"/>
                </a:solidFill>
                <a:effectLst/>
                <a:uLnTx/>
                <a:uFillTx/>
                <a:latin typeface="Arial" panose="020B0604020202020204"/>
                <a:ea typeface="+mn-ea"/>
                <a:cs typeface="Calibri"/>
              </a:rPr>
              <a:t>eedback</a:t>
            </a: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1" name="Freeform: Shape 132">
            <a:extLst>
              <a:ext uri="{FF2B5EF4-FFF2-40B4-BE49-F238E27FC236}">
                <a16:creationId xmlns:a16="http://schemas.microsoft.com/office/drawing/2014/main" id="{593055DC-121B-D16C-5EDD-6DCA007606AF}"/>
              </a:ext>
            </a:extLst>
          </p:cNvPr>
          <p:cNvSpPr/>
          <p:nvPr userDrawn="1"/>
        </p:nvSpPr>
        <p:spPr>
          <a:xfrm>
            <a:off x="5058904"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6308" rIns="0" bIns="66308" numCol="1" spcCol="1270" anchor="t"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2" name="Freeform: Shape 21">
            <a:extLst>
              <a:ext uri="{FF2B5EF4-FFF2-40B4-BE49-F238E27FC236}">
                <a16:creationId xmlns:a16="http://schemas.microsoft.com/office/drawing/2014/main" id="{D0EB927F-9F95-BBEC-9053-F38984DFD3C2}"/>
              </a:ext>
            </a:extLst>
          </p:cNvPr>
          <p:cNvSpPr/>
          <p:nvPr userDrawn="1"/>
        </p:nvSpPr>
        <p:spPr>
          <a:xfrm>
            <a:off x="2081352"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72785" rIns="0" bIns="72785" numCol="1" spcCol="1270" anchor="t"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a:p>
            <a:pPr marL="48578" marR="0" lvl="1" indent="-48578" algn="ctr" defTabSz="415608" rtl="0" eaLnBrk="1" fontAlgn="auto" latinLnBrk="0" hangingPunct="1">
              <a:lnSpc>
                <a:spcPct val="90000"/>
              </a:lnSpc>
              <a:spcBef>
                <a:spcPct val="0"/>
              </a:spcBef>
              <a:spcAft>
                <a:spcPct val="15000"/>
              </a:spcAft>
              <a:buClrTx/>
              <a:buSzTx/>
              <a:buFontTx/>
              <a:buChar char="•"/>
              <a:tabLst/>
              <a:defRPr/>
            </a:pPr>
            <a:endParaRPr kumimoji="0" lang="en-US" sz="1400" b="0" i="0"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Freeform: Shape 22">
            <a:extLst>
              <a:ext uri="{FF2B5EF4-FFF2-40B4-BE49-F238E27FC236}">
                <a16:creationId xmlns:a16="http://schemas.microsoft.com/office/drawing/2014/main" id="{FCC2DC9F-75C1-7261-FAE4-3CA21AA003B6}"/>
              </a:ext>
            </a:extLst>
          </p:cNvPr>
          <p:cNvSpPr/>
          <p:nvPr userDrawn="1"/>
        </p:nvSpPr>
        <p:spPr>
          <a:xfrm>
            <a:off x="2825740"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4" name="Freeform: Shape 23">
            <a:extLst>
              <a:ext uri="{FF2B5EF4-FFF2-40B4-BE49-F238E27FC236}">
                <a16:creationId xmlns:a16="http://schemas.microsoft.com/office/drawing/2014/main" id="{EF71ECD5-4A97-2036-1997-B9BC648C2FF1}"/>
              </a:ext>
            </a:extLst>
          </p:cNvPr>
          <p:cNvSpPr/>
          <p:nvPr userDrawn="1"/>
        </p:nvSpPr>
        <p:spPr>
          <a:xfrm>
            <a:off x="3570128"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5" name="Freeform: Shape 24">
            <a:extLst>
              <a:ext uri="{FF2B5EF4-FFF2-40B4-BE49-F238E27FC236}">
                <a16:creationId xmlns:a16="http://schemas.microsoft.com/office/drawing/2014/main" id="{E120EB3A-23E9-B1E2-E817-E0A8F4525D8A}"/>
              </a:ext>
            </a:extLst>
          </p:cNvPr>
          <p:cNvSpPr/>
          <p:nvPr userDrawn="1"/>
        </p:nvSpPr>
        <p:spPr>
          <a:xfrm>
            <a:off x="4314516"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6" name="Rectangle: Rounded Corners 121">
            <a:extLst>
              <a:ext uri="{FF2B5EF4-FFF2-40B4-BE49-F238E27FC236}">
                <a16:creationId xmlns:a16="http://schemas.microsoft.com/office/drawing/2014/main" id="{65E9E2A4-F783-67E0-F44D-E12EB990BE24}"/>
              </a:ext>
            </a:extLst>
          </p:cNvPr>
          <p:cNvSpPr/>
          <p:nvPr userDrawn="1"/>
        </p:nvSpPr>
        <p:spPr>
          <a:xfrm>
            <a:off x="2081352" y="2499218"/>
            <a:ext cx="3709072"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Phase 1: Ci3T Leadership Teams</a:t>
            </a:r>
          </a:p>
        </p:txBody>
      </p:sp>
      <p:sp>
        <p:nvSpPr>
          <p:cNvPr id="27" name="Freeform: Shape 134">
            <a:extLst>
              <a:ext uri="{FF2B5EF4-FFF2-40B4-BE49-F238E27FC236}">
                <a16:creationId xmlns:a16="http://schemas.microsoft.com/office/drawing/2014/main" id="{83A22D4A-44E7-83E0-4022-3FB38DEB8460}"/>
              </a:ext>
            </a:extLst>
          </p:cNvPr>
          <p:cNvSpPr/>
          <p:nvPr userDrawn="1"/>
        </p:nvSpPr>
        <p:spPr>
          <a:xfrm>
            <a:off x="5834793" y="2853433"/>
            <a:ext cx="5486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0" rIns="0" bIns="0"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      Module v2 Review</a:t>
            </a:r>
          </a:p>
        </p:txBody>
      </p:sp>
      <p:pic>
        <p:nvPicPr>
          <p:cNvPr id="28" name="Focus Group">
            <a:extLst>
              <a:ext uri="{FF2B5EF4-FFF2-40B4-BE49-F238E27FC236}">
                <a16:creationId xmlns:a16="http://schemas.microsoft.com/office/drawing/2014/main" id="{4A59FB45-D656-CDC9-1975-3276F3AA620B}"/>
              </a:ext>
            </a:extLst>
          </p:cNvPr>
          <p:cNvPicPr>
            <a:picLocks noChangeAspect="1" noChangeArrowheads="1"/>
          </p:cNvPicPr>
          <p:nvPr userDrawn="1"/>
        </p:nvPicPr>
        <p:blipFill>
          <a:blip r:embed="rId11"/>
          <a:srcRect/>
          <a:stretch/>
        </p:blipFill>
        <p:spPr bwMode="auto">
          <a:xfrm>
            <a:off x="5885070" y="4757828"/>
            <a:ext cx="468752" cy="332032"/>
          </a:xfrm>
          <a:prstGeom prst="rect">
            <a:avLst/>
          </a:prstGeom>
          <a:noFill/>
          <a:ln w="9525">
            <a:noFill/>
            <a:miter lim="800000"/>
            <a:headEnd/>
            <a:tailEnd/>
          </a:ln>
          <a:effectLst/>
        </p:spPr>
      </p:pic>
      <p:sp>
        <p:nvSpPr>
          <p:cNvPr id="29" name="Rectangle: Rounded Corners 122">
            <a:extLst>
              <a:ext uri="{FF2B5EF4-FFF2-40B4-BE49-F238E27FC236}">
                <a16:creationId xmlns:a16="http://schemas.microsoft.com/office/drawing/2014/main" id="{402E8882-56F3-C77E-7F18-E19E7DC3F291}"/>
              </a:ext>
            </a:extLst>
          </p:cNvPr>
          <p:cNvSpPr/>
          <p:nvPr userDrawn="1"/>
        </p:nvSpPr>
        <p:spPr>
          <a:xfrm>
            <a:off x="5834793" y="2499218"/>
            <a:ext cx="548640"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Phase 3</a:t>
            </a:r>
          </a:p>
        </p:txBody>
      </p:sp>
      <p:sp>
        <p:nvSpPr>
          <p:cNvPr id="30" name="TextBox 29">
            <a:extLst>
              <a:ext uri="{FF2B5EF4-FFF2-40B4-BE49-F238E27FC236}">
                <a16:creationId xmlns:a16="http://schemas.microsoft.com/office/drawing/2014/main" id="{268566EC-7675-86F6-D421-DD1B2B523AC5}"/>
              </a:ext>
            </a:extLst>
          </p:cNvPr>
          <p:cNvSpPr txBox="1"/>
          <p:nvPr userDrawn="1"/>
        </p:nvSpPr>
        <p:spPr>
          <a:xfrm>
            <a:off x="2296075" y="5276380"/>
            <a:ext cx="4034905" cy="954107"/>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Stakeholder field testing</a:t>
            </a:r>
          </a:p>
          <a:p>
            <a:pPr marL="173038" marR="0" lvl="0" indent="-112713" algn="l" defTabSz="914400" rtl="0" eaLnBrk="1" fontAlgn="auto" latinLnBrk="0" hangingPunct="1">
              <a:spcBef>
                <a:spcPts val="0"/>
              </a:spcBef>
              <a:spcAft>
                <a:spcPts val="0"/>
              </a:spcAft>
              <a:buClrTx/>
              <a:buSzTx/>
              <a:buFont typeface="Arial" panose="020B0604020202020204" pitchFamily="34" charset="0"/>
              <a:buChar char="•"/>
              <a:tabLst>
                <a:tab pos="1597025" algn="l"/>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Students	• Ci3T Leadership Teams</a:t>
            </a:r>
          </a:p>
          <a:p>
            <a:pPr marL="173038" marR="0" lvl="0" indent="-112713" algn="l" defTabSz="914400" rtl="0" eaLnBrk="1" fontAlgn="auto" latinLnBrk="0" hangingPunct="1">
              <a:spcBef>
                <a:spcPts val="0"/>
              </a:spcBef>
              <a:spcAft>
                <a:spcPts val="0"/>
              </a:spcAft>
              <a:buClrTx/>
              <a:buSzTx/>
              <a:buFont typeface="Arial" panose="020B0604020202020204" pitchFamily="34" charset="0"/>
              <a:buChar char="•"/>
              <a:tabLst>
                <a:tab pos="1597025" algn="l"/>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Families	• Principal leaders</a:t>
            </a:r>
          </a:p>
          <a:p>
            <a:pPr marL="173038" marR="0" lvl="0" indent="-112713" algn="l" defTabSz="914400" rtl="0" eaLnBrk="1" fontAlgn="auto" latinLnBrk="0" hangingPunct="1">
              <a:spcBef>
                <a:spcPts val="0"/>
              </a:spcBef>
              <a:spcAft>
                <a:spcPts val="0"/>
              </a:spcAft>
              <a:buClrTx/>
              <a:buSzTx/>
              <a:buFont typeface="Arial" panose="020B0604020202020204" pitchFamily="34" charset="0"/>
              <a:buChar char="•"/>
              <a:tabLst>
                <a:tab pos="1597025" algn="l"/>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Faculty &amp; staff	• District administrators</a:t>
            </a:r>
          </a:p>
        </p:txBody>
      </p:sp>
      <p:sp>
        <p:nvSpPr>
          <p:cNvPr id="31" name="Freeform: Shape 126">
            <a:extLst>
              <a:ext uri="{FF2B5EF4-FFF2-40B4-BE49-F238E27FC236}">
                <a16:creationId xmlns:a16="http://schemas.microsoft.com/office/drawing/2014/main" id="{45F60F25-9F77-79A0-06F6-D794E75C4A88}"/>
              </a:ext>
            </a:extLst>
          </p:cNvPr>
          <p:cNvSpPr/>
          <p:nvPr userDrawn="1"/>
        </p:nvSpPr>
        <p:spPr>
          <a:xfrm>
            <a:off x="2160993" y="4970507"/>
            <a:ext cx="3556694"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Phase 2: Module testing with stakeholders</a:t>
            </a:r>
          </a:p>
        </p:txBody>
      </p:sp>
      <p:pic>
        <p:nvPicPr>
          <p:cNvPr id="32" name="Graphic 31">
            <a:extLst>
              <a:ext uri="{FF2B5EF4-FFF2-40B4-BE49-F238E27FC236}">
                <a16:creationId xmlns:a16="http://schemas.microsoft.com/office/drawing/2014/main" id="{0797EE6C-2621-85EC-6FE0-8CA603DC7BB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80108" y="2526005"/>
            <a:ext cx="251460" cy="251460"/>
          </a:xfrm>
          <a:prstGeom prst="rect">
            <a:avLst/>
          </a:prstGeom>
        </p:spPr>
      </p:pic>
      <p:pic>
        <p:nvPicPr>
          <p:cNvPr id="33" name="Picture 32">
            <a:extLst>
              <a:ext uri="{FF2B5EF4-FFF2-40B4-BE49-F238E27FC236}">
                <a16:creationId xmlns:a16="http://schemas.microsoft.com/office/drawing/2014/main" id="{EBA51088-843D-1084-5A49-B3A58C837D37}"/>
              </a:ext>
            </a:extLst>
          </p:cNvPr>
          <p:cNvPicPr>
            <a:picLocks noChangeAspect="1"/>
          </p:cNvPicPr>
          <p:nvPr userDrawn="1"/>
        </p:nvPicPr>
        <p:blipFill>
          <a:blip r:embed="rId10"/>
          <a:stretch>
            <a:fillRect/>
          </a:stretch>
        </p:blipFill>
        <p:spPr>
          <a:xfrm>
            <a:off x="5323636" y="2438989"/>
            <a:ext cx="251460" cy="365760"/>
          </a:xfrm>
          <a:prstGeom prst="rect">
            <a:avLst/>
          </a:prstGeom>
        </p:spPr>
      </p:pic>
      <p:sp>
        <p:nvSpPr>
          <p:cNvPr id="34" name="Freeform: Shape 132">
            <a:extLst>
              <a:ext uri="{FF2B5EF4-FFF2-40B4-BE49-F238E27FC236}">
                <a16:creationId xmlns:a16="http://schemas.microsoft.com/office/drawing/2014/main" id="{5DA570D2-1572-6C7C-030E-B61B0FD9AA79}"/>
              </a:ext>
            </a:extLst>
          </p:cNvPr>
          <p:cNvSpPr/>
          <p:nvPr userDrawn="1"/>
        </p:nvSpPr>
        <p:spPr>
          <a:xfrm>
            <a:off x="10095158"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6308" rIns="0" bIns="66308" numCol="1" spcCol="1270" anchor="t"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5" name="Freeform: Shape 21">
            <a:extLst>
              <a:ext uri="{FF2B5EF4-FFF2-40B4-BE49-F238E27FC236}">
                <a16:creationId xmlns:a16="http://schemas.microsoft.com/office/drawing/2014/main" id="{D9B40609-AE41-D612-6AE7-5A2B7A8135E0}"/>
              </a:ext>
            </a:extLst>
          </p:cNvPr>
          <p:cNvSpPr/>
          <p:nvPr userDrawn="1"/>
        </p:nvSpPr>
        <p:spPr>
          <a:xfrm>
            <a:off x="7203990"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72785" rIns="0" bIns="72785" numCol="1" spcCol="1270" anchor="t"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a:p>
            <a:pPr marL="48578" marR="0" lvl="1" indent="-48578" algn="ctr" defTabSz="415608" rtl="0" eaLnBrk="1" fontAlgn="auto" latinLnBrk="0" hangingPunct="1">
              <a:lnSpc>
                <a:spcPct val="90000"/>
              </a:lnSpc>
              <a:spcBef>
                <a:spcPct val="0"/>
              </a:spcBef>
              <a:spcAft>
                <a:spcPct val="15000"/>
              </a:spcAft>
              <a:buClrTx/>
              <a:buSzTx/>
              <a:buFontTx/>
              <a:buChar char="•"/>
              <a:tabLst/>
              <a:defRPr/>
            </a:pPr>
            <a:endParaRPr kumimoji="0" lang="en-US" sz="1400" b="0" i="0"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 name="Freeform: Shape 22">
            <a:extLst>
              <a:ext uri="{FF2B5EF4-FFF2-40B4-BE49-F238E27FC236}">
                <a16:creationId xmlns:a16="http://schemas.microsoft.com/office/drawing/2014/main" id="{BA6CB636-BF1A-3560-BAB7-D049429C56B4}"/>
              </a:ext>
            </a:extLst>
          </p:cNvPr>
          <p:cNvSpPr/>
          <p:nvPr userDrawn="1"/>
        </p:nvSpPr>
        <p:spPr>
          <a:xfrm>
            <a:off x="7926782"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7" name="Freeform: Shape 23">
            <a:extLst>
              <a:ext uri="{FF2B5EF4-FFF2-40B4-BE49-F238E27FC236}">
                <a16:creationId xmlns:a16="http://schemas.microsoft.com/office/drawing/2014/main" id="{53B631D2-898E-8357-99B3-E247772800EF}"/>
              </a:ext>
            </a:extLst>
          </p:cNvPr>
          <p:cNvSpPr/>
          <p:nvPr userDrawn="1"/>
        </p:nvSpPr>
        <p:spPr>
          <a:xfrm>
            <a:off x="8649574"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8" name="Freeform: Shape 24">
            <a:extLst>
              <a:ext uri="{FF2B5EF4-FFF2-40B4-BE49-F238E27FC236}">
                <a16:creationId xmlns:a16="http://schemas.microsoft.com/office/drawing/2014/main" id="{A614F817-1024-B22A-6899-6929DE45F63C}"/>
              </a:ext>
            </a:extLst>
          </p:cNvPr>
          <p:cNvSpPr/>
          <p:nvPr userDrawn="1"/>
        </p:nvSpPr>
        <p:spPr>
          <a:xfrm>
            <a:off x="9372366"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9" name="Freeform: Shape 132">
            <a:extLst>
              <a:ext uri="{FF2B5EF4-FFF2-40B4-BE49-F238E27FC236}">
                <a16:creationId xmlns:a16="http://schemas.microsoft.com/office/drawing/2014/main" id="{AFAF8E96-01D0-C87E-17AD-939C46A83E82}"/>
              </a:ext>
            </a:extLst>
          </p:cNvPr>
          <p:cNvSpPr/>
          <p:nvPr userDrawn="1"/>
        </p:nvSpPr>
        <p:spPr>
          <a:xfrm>
            <a:off x="6481198" y="2840894"/>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6308" rIns="0" bIns="66308" numCol="1" spcCol="1270" anchor="t"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Setting up for Success</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40" name="Graphic 39">
            <a:extLst>
              <a:ext uri="{FF2B5EF4-FFF2-40B4-BE49-F238E27FC236}">
                <a16:creationId xmlns:a16="http://schemas.microsoft.com/office/drawing/2014/main" id="{654E6933-FF71-64EC-FFD3-94811A594E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93651" y="5373636"/>
            <a:ext cx="685800" cy="685800"/>
          </a:xfrm>
          <a:prstGeom prst="rect">
            <a:avLst/>
          </a:prstGeom>
        </p:spPr>
      </p:pic>
      <p:pic>
        <p:nvPicPr>
          <p:cNvPr id="41" name="Picture 40">
            <a:extLst>
              <a:ext uri="{FF2B5EF4-FFF2-40B4-BE49-F238E27FC236}">
                <a16:creationId xmlns:a16="http://schemas.microsoft.com/office/drawing/2014/main" id="{18E6F364-ECFA-C737-F57B-A6FD917178ED}"/>
              </a:ext>
            </a:extLst>
          </p:cNvPr>
          <p:cNvPicPr>
            <a:picLocks noChangeAspect="1"/>
          </p:cNvPicPr>
          <p:nvPr userDrawn="1"/>
        </p:nvPicPr>
        <p:blipFill>
          <a:blip r:embed="rId10"/>
          <a:stretch>
            <a:fillRect/>
          </a:stretch>
        </p:blipFill>
        <p:spPr>
          <a:xfrm>
            <a:off x="8297507" y="5276380"/>
            <a:ext cx="628650" cy="914400"/>
          </a:xfrm>
          <a:prstGeom prst="rect">
            <a:avLst/>
          </a:prstGeom>
        </p:spPr>
      </p:pic>
      <p:pic>
        <p:nvPicPr>
          <p:cNvPr id="42" name="Focus Group">
            <a:extLst>
              <a:ext uri="{FF2B5EF4-FFF2-40B4-BE49-F238E27FC236}">
                <a16:creationId xmlns:a16="http://schemas.microsoft.com/office/drawing/2014/main" id="{38B53C2D-E565-09D0-F249-53F02FBE9223}"/>
              </a:ext>
            </a:extLst>
          </p:cNvPr>
          <p:cNvPicPr>
            <a:picLocks noChangeAspect="1" noChangeArrowheads="1"/>
          </p:cNvPicPr>
          <p:nvPr userDrawn="1"/>
        </p:nvPicPr>
        <p:blipFill>
          <a:blip r:embed="rId11"/>
          <a:srcRect/>
          <a:stretch/>
        </p:blipFill>
        <p:spPr bwMode="auto">
          <a:xfrm>
            <a:off x="8968719" y="5269737"/>
            <a:ext cx="1290920" cy="914400"/>
          </a:xfrm>
          <a:prstGeom prst="rect">
            <a:avLst/>
          </a:prstGeom>
          <a:noFill/>
          <a:ln w="9525">
            <a:noFill/>
            <a:miter lim="800000"/>
            <a:headEnd/>
            <a:tailEnd/>
          </a:ln>
          <a:effectLst/>
        </p:spPr>
      </p:pic>
    </p:spTree>
    <p:extLst>
      <p:ext uri="{BB962C8B-B14F-4D97-AF65-F5344CB8AC3E}">
        <p14:creationId xmlns:p14="http://schemas.microsoft.com/office/powerpoint/2010/main" val="34903661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ENHANCE C2 RCT">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828880381"/>
              </p:ext>
            </p:extLst>
          </p:nvPr>
        </p:nvGraphicFramePr>
        <p:xfrm>
          <a:off x="0" y="0"/>
          <a:ext cx="12161521" cy="6867144"/>
        </p:xfrm>
        <a:graphic>
          <a:graphicData uri="http://schemas.openxmlformats.org/drawingml/2006/table">
            <a:tbl>
              <a:tblPr>
                <a:tableStyleId>{2D5ABB26-0587-4C30-8999-92F81FD0307C}</a:tableStyleId>
              </a:tblPr>
              <a:tblGrid>
                <a:gridCol w="723093">
                  <a:extLst>
                    <a:ext uri="{9D8B030D-6E8A-4147-A177-3AD203B41FA5}">
                      <a16:colId xmlns:a16="http://schemas.microsoft.com/office/drawing/2014/main" val="2750378661"/>
                    </a:ext>
                  </a:extLst>
                </a:gridCol>
                <a:gridCol w="3453982">
                  <a:extLst>
                    <a:ext uri="{9D8B030D-6E8A-4147-A177-3AD203B41FA5}">
                      <a16:colId xmlns:a16="http://schemas.microsoft.com/office/drawing/2014/main" val="3006897056"/>
                    </a:ext>
                  </a:extLst>
                </a:gridCol>
                <a:gridCol w="208280">
                  <a:extLst>
                    <a:ext uri="{9D8B030D-6E8A-4147-A177-3AD203B41FA5}">
                      <a16:colId xmlns:a16="http://schemas.microsoft.com/office/drawing/2014/main" val="1639233194"/>
                    </a:ext>
                  </a:extLst>
                </a:gridCol>
                <a:gridCol w="5946314">
                  <a:extLst>
                    <a:ext uri="{9D8B030D-6E8A-4147-A177-3AD203B41FA5}">
                      <a16:colId xmlns:a16="http://schemas.microsoft.com/office/drawing/2014/main" val="897606555"/>
                    </a:ext>
                  </a:extLst>
                </a:gridCol>
                <a:gridCol w="1829852">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Randomized Control Trial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pPr algn="ctr"/>
                      <a:r>
                        <a:rPr lang="en-US"/>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Implementation Support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993255310"/>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0507947"/>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algn="ctr"/>
                      <a:r>
                        <a:rPr lang="en-US"/>
                        <a:t>Implementation Support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vMerge="1">
                  <a:txBody>
                    <a:bodyPr/>
                    <a:lstStyle/>
                    <a:p>
                      <a:endParaRPr lang="en-US"/>
                    </a:p>
                  </a:txBody>
                  <a:tcPr/>
                </a:tc>
                <a:extLst>
                  <a:ext uri="{0D108BD9-81ED-4DB2-BD59-A6C34878D82A}">
                    <a16:rowId xmlns:a16="http://schemas.microsoft.com/office/drawing/2014/main" val="1056122279"/>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2">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a:stretch>
            <a:fillRect/>
          </a:stretch>
        </p:blipFill>
        <p:spPr>
          <a:xfrm>
            <a:off x="178190" y="142592"/>
            <a:ext cx="7768296" cy="1271439"/>
          </a:xfrm>
          <a:prstGeom prst="rect">
            <a:avLst/>
          </a:prstGeom>
        </p:spPr>
      </p:pic>
      <p:pic>
        <p:nvPicPr>
          <p:cNvPr id="7" name="Picture 6">
            <a:extLst>
              <a:ext uri="{FF2B5EF4-FFF2-40B4-BE49-F238E27FC236}">
                <a16:creationId xmlns:a16="http://schemas.microsoft.com/office/drawing/2014/main" id="{A5D9C2ED-94F4-1BB6-65DD-B067937E1D12}"/>
              </a:ext>
            </a:extLst>
          </p:cNvPr>
          <p:cNvPicPr>
            <a:picLocks noChangeAspect="1"/>
          </p:cNvPicPr>
          <p:nvPr userDrawn="1"/>
        </p:nvPicPr>
        <p:blipFill>
          <a:blip r:embed="rId3"/>
          <a:srcRect/>
          <a:stretch/>
        </p:blipFill>
        <p:spPr>
          <a:xfrm>
            <a:off x="1477070" y="4318778"/>
            <a:ext cx="457200" cy="461420"/>
          </a:xfrm>
          <a:prstGeom prst="rect">
            <a:avLst/>
          </a:prstGeom>
        </p:spPr>
      </p:pic>
      <p:pic>
        <p:nvPicPr>
          <p:cNvPr id="8" name="Picture 7">
            <a:extLst>
              <a:ext uri="{FF2B5EF4-FFF2-40B4-BE49-F238E27FC236}">
                <a16:creationId xmlns:a16="http://schemas.microsoft.com/office/drawing/2014/main" id="{9BD7779D-E7F3-CFA8-5FD7-B81B3E55D79A}"/>
              </a:ext>
            </a:extLst>
          </p:cNvPr>
          <p:cNvPicPr>
            <a:picLocks noChangeAspect="1"/>
          </p:cNvPicPr>
          <p:nvPr userDrawn="1"/>
        </p:nvPicPr>
        <p:blipFill>
          <a:blip r:embed="rId3"/>
          <a:srcRect/>
          <a:stretch/>
        </p:blipFill>
        <p:spPr>
          <a:xfrm>
            <a:off x="1405970" y="1786315"/>
            <a:ext cx="457200" cy="461420"/>
          </a:xfrm>
          <a:prstGeom prst="rect">
            <a:avLst/>
          </a:prstGeom>
        </p:spPr>
      </p:pic>
      <p:sp>
        <p:nvSpPr>
          <p:cNvPr id="9" name="TextBox 8">
            <a:extLst>
              <a:ext uri="{FF2B5EF4-FFF2-40B4-BE49-F238E27FC236}">
                <a16:creationId xmlns:a16="http://schemas.microsoft.com/office/drawing/2014/main" id="{3BF2B276-A3D6-8F94-476F-B6BB90078A03}"/>
              </a:ext>
            </a:extLst>
          </p:cNvPr>
          <p:cNvSpPr txBox="1"/>
          <p:nvPr userDrawn="1"/>
        </p:nvSpPr>
        <p:spPr>
          <a:xfrm>
            <a:off x="1099726" y="5719487"/>
            <a:ext cx="1573620" cy="491160"/>
          </a:xfrm>
          <a:prstGeom prst="rect">
            <a:avLst/>
          </a:prstGeom>
          <a:noFill/>
        </p:spPr>
        <p:txBody>
          <a:bodyPr wrap="square" rtlCol="0">
            <a:spAutoFit/>
          </a:bodyPr>
          <a:lstStyle/>
          <a:p>
            <a:pPr algn="ctr">
              <a:lnSpc>
                <a:spcPct val="80000"/>
              </a:lnSpc>
            </a:pPr>
            <a:r>
              <a:rPr lang="en-US" sz="1600"/>
              <a:t>16 Elementary Schools</a:t>
            </a:r>
          </a:p>
        </p:txBody>
      </p:sp>
      <p:sp>
        <p:nvSpPr>
          <p:cNvPr id="10" name="Left-Up Arrow 9">
            <a:extLst>
              <a:ext uri="{FF2B5EF4-FFF2-40B4-BE49-F238E27FC236}">
                <a16:creationId xmlns:a16="http://schemas.microsoft.com/office/drawing/2014/main" id="{362AD7AA-F3D8-AC3D-D0A2-DF27930067C5}"/>
              </a:ext>
            </a:extLst>
          </p:cNvPr>
          <p:cNvSpPr/>
          <p:nvPr userDrawn="1"/>
        </p:nvSpPr>
        <p:spPr>
          <a:xfrm rot="8100000">
            <a:off x="3170057" y="3062053"/>
            <a:ext cx="1880839" cy="1801043"/>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485524A-63BA-C650-E9BA-478FB665CEB1}"/>
              </a:ext>
            </a:extLst>
          </p:cNvPr>
          <p:cNvPicPr>
            <a:picLocks noChangeAspect="1"/>
          </p:cNvPicPr>
          <p:nvPr userDrawn="1"/>
        </p:nvPicPr>
        <p:blipFill>
          <a:blip r:embed="rId4"/>
          <a:srcRect/>
          <a:stretch/>
        </p:blipFill>
        <p:spPr>
          <a:xfrm>
            <a:off x="6838035" y="1942203"/>
            <a:ext cx="1044536" cy="906032"/>
          </a:xfrm>
          <a:prstGeom prst="rect">
            <a:avLst/>
          </a:prstGeom>
          <a:effectLst>
            <a:glow rad="139700">
              <a:schemeClr val="accent6">
                <a:lumMod val="50000"/>
                <a:alpha val="30000"/>
              </a:schemeClr>
            </a:glow>
          </a:effectLst>
        </p:spPr>
      </p:pic>
      <p:sp>
        <p:nvSpPr>
          <p:cNvPr id="12" name="TextBox 11">
            <a:extLst>
              <a:ext uri="{FF2B5EF4-FFF2-40B4-BE49-F238E27FC236}">
                <a16:creationId xmlns:a16="http://schemas.microsoft.com/office/drawing/2014/main" id="{3FAE5231-6E9B-8E81-754A-0C38143A3DAB}"/>
              </a:ext>
            </a:extLst>
          </p:cNvPr>
          <p:cNvSpPr txBox="1"/>
          <p:nvPr userDrawn="1"/>
        </p:nvSpPr>
        <p:spPr>
          <a:xfrm>
            <a:off x="6438417" y="1496074"/>
            <a:ext cx="1843773" cy="3756413"/>
          </a:xfrm>
          <a:prstGeom prst="rect">
            <a:avLst/>
          </a:prstGeom>
          <a:noFill/>
        </p:spPr>
        <p:txBody>
          <a:bodyPr wrap="none" rtlCol="0">
            <a:spAutoFit/>
          </a:bodyPr>
          <a:lstStyle/>
          <a:p>
            <a:pPr algn="ctr"/>
            <a:r>
              <a:rPr lang="en-US" sz="3200" b="1">
                <a:ln w="6350">
                  <a:solidFill>
                    <a:schemeClr val="bg1"/>
                  </a:solidFill>
                </a:ln>
                <a:effectLst>
                  <a:outerShdw blurRad="50800" dist="38100" dir="9600000" sx="104000" sy="104000" algn="tl" rotWithShape="0">
                    <a:schemeClr val="accent6">
                      <a:lumMod val="50000"/>
                      <a:alpha val="50000"/>
                    </a:schemeClr>
                  </a:outerShdw>
                </a:effectLst>
              </a:rPr>
              <a:t>Enhanced</a:t>
            </a: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r>
              <a:rPr lang="en-US" sz="2800">
                <a:ln w="6350">
                  <a:noFill/>
                </a:ln>
              </a:rPr>
              <a:t>Traditional</a:t>
            </a:r>
            <a:endParaRPr lang="en-US" sz="2400">
              <a:ln w="6350">
                <a:noFill/>
              </a:ln>
            </a:endParaRPr>
          </a:p>
        </p:txBody>
      </p:sp>
      <p:pic>
        <p:nvPicPr>
          <p:cNvPr id="14" name="Picture 13">
            <a:extLst>
              <a:ext uri="{FF2B5EF4-FFF2-40B4-BE49-F238E27FC236}">
                <a16:creationId xmlns:a16="http://schemas.microsoft.com/office/drawing/2014/main" id="{E7045823-D468-4E85-E5E5-EEF2FA39CF31}"/>
              </a:ext>
            </a:extLst>
          </p:cNvPr>
          <p:cNvPicPr>
            <a:picLocks noChangeAspect="1"/>
          </p:cNvPicPr>
          <p:nvPr userDrawn="1"/>
        </p:nvPicPr>
        <p:blipFill>
          <a:blip r:embed="rId3"/>
          <a:srcRect/>
          <a:stretch/>
        </p:blipFill>
        <p:spPr>
          <a:xfrm>
            <a:off x="833039" y="4844058"/>
            <a:ext cx="457200" cy="461420"/>
          </a:xfrm>
          <a:prstGeom prst="rect">
            <a:avLst/>
          </a:prstGeom>
        </p:spPr>
      </p:pic>
      <p:pic>
        <p:nvPicPr>
          <p:cNvPr id="15" name="Picture 14">
            <a:extLst>
              <a:ext uri="{FF2B5EF4-FFF2-40B4-BE49-F238E27FC236}">
                <a16:creationId xmlns:a16="http://schemas.microsoft.com/office/drawing/2014/main" id="{67A7B6DE-CB27-BD91-14F9-A9046CB83A5E}"/>
              </a:ext>
            </a:extLst>
          </p:cNvPr>
          <p:cNvPicPr>
            <a:picLocks noChangeAspect="1"/>
          </p:cNvPicPr>
          <p:nvPr userDrawn="1"/>
        </p:nvPicPr>
        <p:blipFill>
          <a:blip r:embed="rId3"/>
          <a:srcRect/>
          <a:stretch/>
        </p:blipFill>
        <p:spPr>
          <a:xfrm>
            <a:off x="1255440" y="4699350"/>
            <a:ext cx="457200" cy="461420"/>
          </a:xfrm>
          <a:prstGeom prst="rect">
            <a:avLst/>
          </a:prstGeom>
        </p:spPr>
      </p:pic>
      <p:pic>
        <p:nvPicPr>
          <p:cNvPr id="16" name="Picture 15">
            <a:extLst>
              <a:ext uri="{FF2B5EF4-FFF2-40B4-BE49-F238E27FC236}">
                <a16:creationId xmlns:a16="http://schemas.microsoft.com/office/drawing/2014/main" id="{9EB77E3E-E146-EADC-F117-026B302E7309}"/>
              </a:ext>
            </a:extLst>
          </p:cNvPr>
          <p:cNvPicPr>
            <a:picLocks noChangeAspect="1"/>
          </p:cNvPicPr>
          <p:nvPr userDrawn="1"/>
        </p:nvPicPr>
        <p:blipFill>
          <a:blip r:embed="rId5"/>
          <a:srcRect/>
          <a:stretch/>
        </p:blipFill>
        <p:spPr>
          <a:xfrm>
            <a:off x="1924097" y="1957761"/>
            <a:ext cx="457200" cy="461420"/>
          </a:xfrm>
          <a:prstGeom prst="rect">
            <a:avLst/>
          </a:prstGeom>
        </p:spPr>
      </p:pic>
      <p:pic>
        <p:nvPicPr>
          <p:cNvPr id="17" name="Picture 16">
            <a:extLst>
              <a:ext uri="{FF2B5EF4-FFF2-40B4-BE49-F238E27FC236}">
                <a16:creationId xmlns:a16="http://schemas.microsoft.com/office/drawing/2014/main" id="{D2FA6E37-D09C-75E2-CF01-2A3498B649CA}"/>
              </a:ext>
            </a:extLst>
          </p:cNvPr>
          <p:cNvPicPr>
            <a:picLocks noChangeAspect="1"/>
          </p:cNvPicPr>
          <p:nvPr userDrawn="1"/>
        </p:nvPicPr>
        <p:blipFill>
          <a:blip r:embed="rId5"/>
          <a:srcRect/>
          <a:stretch/>
        </p:blipFill>
        <p:spPr>
          <a:xfrm>
            <a:off x="1063937" y="5154394"/>
            <a:ext cx="457200" cy="461420"/>
          </a:xfrm>
          <a:prstGeom prst="rect">
            <a:avLst/>
          </a:prstGeom>
        </p:spPr>
      </p:pic>
      <p:pic>
        <p:nvPicPr>
          <p:cNvPr id="18" name="Picture 17">
            <a:extLst>
              <a:ext uri="{FF2B5EF4-FFF2-40B4-BE49-F238E27FC236}">
                <a16:creationId xmlns:a16="http://schemas.microsoft.com/office/drawing/2014/main" id="{286EF67B-8EC4-F535-3CF5-D75EB0C590F5}"/>
              </a:ext>
            </a:extLst>
          </p:cNvPr>
          <p:cNvPicPr>
            <a:picLocks noChangeAspect="1"/>
          </p:cNvPicPr>
          <p:nvPr userDrawn="1"/>
        </p:nvPicPr>
        <p:blipFill>
          <a:blip r:embed="rId5"/>
          <a:srcRect/>
          <a:stretch/>
        </p:blipFill>
        <p:spPr>
          <a:xfrm>
            <a:off x="1516998" y="4997917"/>
            <a:ext cx="457200" cy="461420"/>
          </a:xfrm>
          <a:prstGeom prst="rect">
            <a:avLst/>
          </a:prstGeom>
        </p:spPr>
      </p:pic>
      <p:pic>
        <p:nvPicPr>
          <p:cNvPr id="19" name="Picture 18">
            <a:extLst>
              <a:ext uri="{FF2B5EF4-FFF2-40B4-BE49-F238E27FC236}">
                <a16:creationId xmlns:a16="http://schemas.microsoft.com/office/drawing/2014/main" id="{673A281A-2C1D-7B92-ADBC-7441FFB277F1}"/>
              </a:ext>
            </a:extLst>
          </p:cNvPr>
          <p:cNvPicPr>
            <a:picLocks noChangeAspect="1"/>
          </p:cNvPicPr>
          <p:nvPr userDrawn="1"/>
        </p:nvPicPr>
        <p:blipFill>
          <a:blip r:embed="rId5"/>
          <a:srcRect/>
          <a:stretch/>
        </p:blipFill>
        <p:spPr>
          <a:xfrm>
            <a:off x="1774363" y="4617994"/>
            <a:ext cx="457200" cy="461420"/>
          </a:xfrm>
          <a:prstGeom prst="rect">
            <a:avLst/>
          </a:prstGeom>
        </p:spPr>
      </p:pic>
      <p:pic>
        <p:nvPicPr>
          <p:cNvPr id="20" name="Picture 19">
            <a:extLst>
              <a:ext uri="{FF2B5EF4-FFF2-40B4-BE49-F238E27FC236}">
                <a16:creationId xmlns:a16="http://schemas.microsoft.com/office/drawing/2014/main" id="{7C484ED2-77FE-1467-A829-9EACB3DE3FA5}"/>
              </a:ext>
            </a:extLst>
          </p:cNvPr>
          <p:cNvPicPr>
            <a:picLocks noChangeAspect="1"/>
          </p:cNvPicPr>
          <p:nvPr userDrawn="1"/>
        </p:nvPicPr>
        <p:blipFill>
          <a:blip r:embed="rId3"/>
          <a:srcRect/>
          <a:stretch/>
        </p:blipFill>
        <p:spPr>
          <a:xfrm>
            <a:off x="2029010" y="2369891"/>
            <a:ext cx="457200" cy="461420"/>
          </a:xfrm>
          <a:prstGeom prst="rect">
            <a:avLst/>
          </a:prstGeom>
        </p:spPr>
      </p:pic>
      <p:pic>
        <p:nvPicPr>
          <p:cNvPr id="25" name="Picture 24">
            <a:extLst>
              <a:ext uri="{FF2B5EF4-FFF2-40B4-BE49-F238E27FC236}">
                <a16:creationId xmlns:a16="http://schemas.microsoft.com/office/drawing/2014/main" id="{1CA9B9C6-E2D4-48F6-2689-9EA3ADB9FFF9}"/>
              </a:ext>
            </a:extLst>
          </p:cNvPr>
          <p:cNvPicPr>
            <a:picLocks noChangeAspect="1"/>
          </p:cNvPicPr>
          <p:nvPr userDrawn="1"/>
        </p:nvPicPr>
        <p:blipFill>
          <a:blip r:embed="rId5"/>
          <a:srcRect/>
          <a:stretch/>
        </p:blipFill>
        <p:spPr>
          <a:xfrm>
            <a:off x="966393" y="2045171"/>
            <a:ext cx="457200" cy="461420"/>
          </a:xfrm>
          <a:prstGeom prst="rect">
            <a:avLst/>
          </a:prstGeom>
        </p:spPr>
      </p:pic>
      <p:pic>
        <p:nvPicPr>
          <p:cNvPr id="26" name="Picture 25">
            <a:extLst>
              <a:ext uri="{FF2B5EF4-FFF2-40B4-BE49-F238E27FC236}">
                <a16:creationId xmlns:a16="http://schemas.microsoft.com/office/drawing/2014/main" id="{03003DF7-F037-2DF8-5F04-F13BA98568C3}"/>
              </a:ext>
            </a:extLst>
          </p:cNvPr>
          <p:cNvPicPr>
            <a:picLocks noChangeAspect="1"/>
          </p:cNvPicPr>
          <p:nvPr userDrawn="1"/>
        </p:nvPicPr>
        <p:blipFill>
          <a:blip r:embed="rId5"/>
          <a:srcRect/>
          <a:stretch/>
        </p:blipFill>
        <p:spPr>
          <a:xfrm>
            <a:off x="1475768" y="2133062"/>
            <a:ext cx="457200" cy="461420"/>
          </a:xfrm>
          <a:prstGeom prst="rect">
            <a:avLst/>
          </a:prstGeom>
        </p:spPr>
      </p:pic>
      <p:pic>
        <p:nvPicPr>
          <p:cNvPr id="27" name="Picture 26">
            <a:extLst>
              <a:ext uri="{FF2B5EF4-FFF2-40B4-BE49-F238E27FC236}">
                <a16:creationId xmlns:a16="http://schemas.microsoft.com/office/drawing/2014/main" id="{B4E3D8DA-CA4F-188B-B963-057C4065C95E}"/>
              </a:ext>
            </a:extLst>
          </p:cNvPr>
          <p:cNvPicPr>
            <a:picLocks noChangeAspect="1"/>
          </p:cNvPicPr>
          <p:nvPr userDrawn="1"/>
        </p:nvPicPr>
        <p:blipFill>
          <a:blip r:embed="rId5"/>
          <a:srcRect/>
          <a:stretch/>
        </p:blipFill>
        <p:spPr>
          <a:xfrm>
            <a:off x="976141" y="4392951"/>
            <a:ext cx="457200" cy="461420"/>
          </a:xfrm>
          <a:prstGeom prst="rect">
            <a:avLst/>
          </a:prstGeom>
        </p:spPr>
      </p:pic>
      <p:grpSp>
        <p:nvGrpSpPr>
          <p:cNvPr id="28" name="Group 27">
            <a:extLst>
              <a:ext uri="{FF2B5EF4-FFF2-40B4-BE49-F238E27FC236}">
                <a16:creationId xmlns:a16="http://schemas.microsoft.com/office/drawing/2014/main" id="{8C5072C7-627D-F750-3DEA-41A9DDE47BAA}"/>
              </a:ext>
            </a:extLst>
          </p:cNvPr>
          <p:cNvGrpSpPr>
            <a:grpSpLocks noChangeAspect="1"/>
          </p:cNvGrpSpPr>
          <p:nvPr userDrawn="1"/>
        </p:nvGrpSpPr>
        <p:grpSpPr>
          <a:xfrm>
            <a:off x="6857383" y="5083452"/>
            <a:ext cx="1005840" cy="1005840"/>
            <a:chOff x="7369455" y="2721180"/>
            <a:chExt cx="682296" cy="682296"/>
          </a:xfrm>
        </p:grpSpPr>
        <p:cxnSp>
          <p:nvCxnSpPr>
            <p:cNvPr id="29" name="Straight Connector 28">
              <a:extLst>
                <a:ext uri="{FF2B5EF4-FFF2-40B4-BE49-F238E27FC236}">
                  <a16:creationId xmlns:a16="http://schemas.microsoft.com/office/drawing/2014/main" id="{3CA4C08C-25FF-4B56-B5E4-C3AAC7E5C699}"/>
                </a:ext>
              </a:extLst>
            </p:cNvPr>
            <p:cNvCxnSpPr/>
            <p:nvPr/>
          </p:nvCxnSpPr>
          <p:spPr>
            <a:xfrm flipV="1">
              <a:off x="7710603" y="2757550"/>
              <a:ext cx="0" cy="54757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3D8D5D2E-8348-5614-2082-3D774B40FEE1}"/>
                </a:ext>
              </a:extLst>
            </p:cNvPr>
            <p:cNvPicPr>
              <a:picLocks noChangeAspect="1"/>
            </p:cNvPicPr>
            <p:nvPr/>
          </p:nvPicPr>
          <p:blipFill>
            <a:blip r:embed="rId6"/>
            <a:stretch>
              <a:fillRect/>
            </a:stretch>
          </p:blipFill>
          <p:spPr>
            <a:xfrm>
              <a:off x="7369455" y="2721180"/>
              <a:ext cx="682296" cy="682296"/>
            </a:xfrm>
            <a:prstGeom prst="rect">
              <a:avLst/>
            </a:prstGeom>
          </p:spPr>
        </p:pic>
      </p:grpSp>
      <p:pic>
        <p:nvPicPr>
          <p:cNvPr id="31" name="Picture 30">
            <a:extLst>
              <a:ext uri="{FF2B5EF4-FFF2-40B4-BE49-F238E27FC236}">
                <a16:creationId xmlns:a16="http://schemas.microsoft.com/office/drawing/2014/main" id="{FFED08C7-C45C-0E9A-CF4C-2E5FC0DE4B9B}"/>
              </a:ext>
            </a:extLst>
          </p:cNvPr>
          <p:cNvPicPr>
            <a:picLocks noChangeAspect="1"/>
          </p:cNvPicPr>
          <p:nvPr userDrawn="1"/>
        </p:nvPicPr>
        <p:blipFill>
          <a:blip r:embed="rId5"/>
          <a:srcRect/>
          <a:stretch/>
        </p:blipFill>
        <p:spPr>
          <a:xfrm>
            <a:off x="4443539" y="1670062"/>
            <a:ext cx="457200" cy="460162"/>
          </a:xfrm>
          <a:prstGeom prst="rect">
            <a:avLst/>
          </a:prstGeom>
        </p:spPr>
      </p:pic>
      <p:pic>
        <p:nvPicPr>
          <p:cNvPr id="32" name="Picture 31">
            <a:extLst>
              <a:ext uri="{FF2B5EF4-FFF2-40B4-BE49-F238E27FC236}">
                <a16:creationId xmlns:a16="http://schemas.microsoft.com/office/drawing/2014/main" id="{9F08E749-0199-DA9C-EC5A-DD4408A6F613}"/>
              </a:ext>
            </a:extLst>
          </p:cNvPr>
          <p:cNvPicPr>
            <a:picLocks noChangeAspect="1"/>
          </p:cNvPicPr>
          <p:nvPr userDrawn="1"/>
        </p:nvPicPr>
        <p:blipFill>
          <a:blip r:embed="rId5"/>
          <a:srcRect/>
          <a:stretch/>
        </p:blipFill>
        <p:spPr>
          <a:xfrm>
            <a:off x="5269981" y="1639947"/>
            <a:ext cx="457200" cy="460162"/>
          </a:xfrm>
          <a:prstGeom prst="rect">
            <a:avLst/>
          </a:prstGeom>
        </p:spPr>
      </p:pic>
      <p:pic>
        <p:nvPicPr>
          <p:cNvPr id="34" name="Picture 33">
            <a:extLst>
              <a:ext uri="{FF2B5EF4-FFF2-40B4-BE49-F238E27FC236}">
                <a16:creationId xmlns:a16="http://schemas.microsoft.com/office/drawing/2014/main" id="{341D9F62-BB9B-EBAA-28CF-DA184232513A}"/>
              </a:ext>
            </a:extLst>
          </p:cNvPr>
          <p:cNvPicPr>
            <a:picLocks noChangeAspect="1"/>
          </p:cNvPicPr>
          <p:nvPr userDrawn="1"/>
        </p:nvPicPr>
        <p:blipFill>
          <a:blip r:embed="rId5"/>
          <a:srcRect/>
          <a:stretch/>
        </p:blipFill>
        <p:spPr>
          <a:xfrm>
            <a:off x="4822630" y="1812799"/>
            <a:ext cx="457200" cy="460162"/>
          </a:xfrm>
          <a:prstGeom prst="rect">
            <a:avLst/>
          </a:prstGeom>
        </p:spPr>
      </p:pic>
      <p:pic>
        <p:nvPicPr>
          <p:cNvPr id="35" name="Picture 34">
            <a:extLst>
              <a:ext uri="{FF2B5EF4-FFF2-40B4-BE49-F238E27FC236}">
                <a16:creationId xmlns:a16="http://schemas.microsoft.com/office/drawing/2014/main" id="{C951037C-74D5-E648-9CF6-C527F5978C28}"/>
              </a:ext>
            </a:extLst>
          </p:cNvPr>
          <p:cNvPicPr>
            <a:picLocks noChangeAspect="1"/>
          </p:cNvPicPr>
          <p:nvPr userDrawn="1"/>
        </p:nvPicPr>
        <p:blipFill>
          <a:blip r:embed="rId5"/>
          <a:srcRect/>
          <a:stretch/>
        </p:blipFill>
        <p:spPr>
          <a:xfrm>
            <a:off x="5384052" y="2065801"/>
            <a:ext cx="457200" cy="460162"/>
          </a:xfrm>
          <a:prstGeom prst="rect">
            <a:avLst/>
          </a:prstGeom>
        </p:spPr>
      </p:pic>
      <p:pic>
        <p:nvPicPr>
          <p:cNvPr id="37" name="Picture 36">
            <a:extLst>
              <a:ext uri="{FF2B5EF4-FFF2-40B4-BE49-F238E27FC236}">
                <a16:creationId xmlns:a16="http://schemas.microsoft.com/office/drawing/2014/main" id="{7AB67627-7D62-E66E-EAA9-1BD82AD27A91}"/>
              </a:ext>
            </a:extLst>
          </p:cNvPr>
          <p:cNvPicPr>
            <a:picLocks noChangeAspect="1"/>
          </p:cNvPicPr>
          <p:nvPr userDrawn="1"/>
        </p:nvPicPr>
        <p:blipFill>
          <a:blip r:embed="rId5"/>
          <a:srcRect/>
          <a:stretch/>
        </p:blipFill>
        <p:spPr>
          <a:xfrm>
            <a:off x="4926852" y="2246672"/>
            <a:ext cx="457200" cy="460162"/>
          </a:xfrm>
          <a:prstGeom prst="rect">
            <a:avLst/>
          </a:prstGeom>
        </p:spPr>
      </p:pic>
      <p:pic>
        <p:nvPicPr>
          <p:cNvPr id="38" name="Picture 37">
            <a:extLst>
              <a:ext uri="{FF2B5EF4-FFF2-40B4-BE49-F238E27FC236}">
                <a16:creationId xmlns:a16="http://schemas.microsoft.com/office/drawing/2014/main" id="{C612B441-FC27-1B7A-2715-4067FCBAA17A}"/>
              </a:ext>
            </a:extLst>
          </p:cNvPr>
          <p:cNvPicPr>
            <a:picLocks noChangeAspect="1"/>
          </p:cNvPicPr>
          <p:nvPr userDrawn="1"/>
        </p:nvPicPr>
        <p:blipFill>
          <a:blip r:embed="rId5"/>
          <a:srcRect/>
          <a:stretch/>
        </p:blipFill>
        <p:spPr>
          <a:xfrm>
            <a:off x="5101111" y="2642088"/>
            <a:ext cx="457200" cy="460162"/>
          </a:xfrm>
          <a:prstGeom prst="rect">
            <a:avLst/>
          </a:prstGeom>
        </p:spPr>
      </p:pic>
      <p:pic>
        <p:nvPicPr>
          <p:cNvPr id="40" name="Picture 39">
            <a:extLst>
              <a:ext uri="{FF2B5EF4-FFF2-40B4-BE49-F238E27FC236}">
                <a16:creationId xmlns:a16="http://schemas.microsoft.com/office/drawing/2014/main" id="{D1EB71D3-3448-E1BF-A6A5-4461D0EF9961}"/>
              </a:ext>
            </a:extLst>
          </p:cNvPr>
          <p:cNvPicPr>
            <a:picLocks noChangeAspect="1"/>
          </p:cNvPicPr>
          <p:nvPr userDrawn="1"/>
        </p:nvPicPr>
        <p:blipFill>
          <a:blip r:embed="rId5"/>
          <a:srcRect/>
          <a:stretch/>
        </p:blipFill>
        <p:spPr>
          <a:xfrm>
            <a:off x="4574940" y="2600779"/>
            <a:ext cx="457200" cy="460162"/>
          </a:xfrm>
          <a:prstGeom prst="rect">
            <a:avLst/>
          </a:prstGeom>
        </p:spPr>
      </p:pic>
      <p:pic>
        <p:nvPicPr>
          <p:cNvPr id="41" name="Picture 40">
            <a:extLst>
              <a:ext uri="{FF2B5EF4-FFF2-40B4-BE49-F238E27FC236}">
                <a16:creationId xmlns:a16="http://schemas.microsoft.com/office/drawing/2014/main" id="{D6CD7E08-EC19-A184-5F22-6E3C2EC2513E}"/>
              </a:ext>
            </a:extLst>
          </p:cNvPr>
          <p:cNvPicPr>
            <a:picLocks noChangeAspect="1"/>
          </p:cNvPicPr>
          <p:nvPr userDrawn="1"/>
        </p:nvPicPr>
        <p:blipFill>
          <a:blip r:embed="rId5"/>
          <a:srcRect/>
          <a:stretch/>
        </p:blipFill>
        <p:spPr>
          <a:xfrm>
            <a:off x="4499201" y="2180648"/>
            <a:ext cx="457200" cy="460162"/>
          </a:xfrm>
          <a:prstGeom prst="rect">
            <a:avLst/>
          </a:prstGeom>
        </p:spPr>
      </p:pic>
      <p:pic>
        <p:nvPicPr>
          <p:cNvPr id="43" name="Picture 42">
            <a:extLst>
              <a:ext uri="{FF2B5EF4-FFF2-40B4-BE49-F238E27FC236}">
                <a16:creationId xmlns:a16="http://schemas.microsoft.com/office/drawing/2014/main" id="{82FBD082-2D96-4B38-06B1-5F8D244335DC}"/>
              </a:ext>
            </a:extLst>
          </p:cNvPr>
          <p:cNvPicPr>
            <a:picLocks noChangeAspect="1"/>
          </p:cNvPicPr>
          <p:nvPr userDrawn="1"/>
        </p:nvPicPr>
        <p:blipFill>
          <a:blip r:embed="rId3"/>
          <a:srcRect/>
          <a:stretch/>
        </p:blipFill>
        <p:spPr>
          <a:xfrm>
            <a:off x="4938214" y="4953807"/>
            <a:ext cx="457200" cy="461420"/>
          </a:xfrm>
          <a:prstGeom prst="rect">
            <a:avLst/>
          </a:prstGeom>
        </p:spPr>
      </p:pic>
      <p:pic>
        <p:nvPicPr>
          <p:cNvPr id="45" name="Picture 44">
            <a:extLst>
              <a:ext uri="{FF2B5EF4-FFF2-40B4-BE49-F238E27FC236}">
                <a16:creationId xmlns:a16="http://schemas.microsoft.com/office/drawing/2014/main" id="{51CB0A7F-B963-C1F8-388A-087F24365D64}"/>
              </a:ext>
            </a:extLst>
          </p:cNvPr>
          <p:cNvPicPr>
            <a:picLocks noChangeAspect="1"/>
          </p:cNvPicPr>
          <p:nvPr userDrawn="1"/>
        </p:nvPicPr>
        <p:blipFill>
          <a:blip r:embed="rId3"/>
          <a:srcRect/>
          <a:stretch/>
        </p:blipFill>
        <p:spPr>
          <a:xfrm>
            <a:off x="4497329" y="4855347"/>
            <a:ext cx="457200" cy="461420"/>
          </a:xfrm>
          <a:prstGeom prst="rect">
            <a:avLst/>
          </a:prstGeom>
        </p:spPr>
      </p:pic>
      <p:pic>
        <p:nvPicPr>
          <p:cNvPr id="46" name="Picture 45">
            <a:extLst>
              <a:ext uri="{FF2B5EF4-FFF2-40B4-BE49-F238E27FC236}">
                <a16:creationId xmlns:a16="http://schemas.microsoft.com/office/drawing/2014/main" id="{F7650348-30B3-86FB-36DB-3736496B18FF}"/>
              </a:ext>
            </a:extLst>
          </p:cNvPr>
          <p:cNvPicPr>
            <a:picLocks noChangeAspect="1"/>
          </p:cNvPicPr>
          <p:nvPr userDrawn="1"/>
        </p:nvPicPr>
        <p:blipFill>
          <a:blip r:embed="rId3"/>
          <a:srcRect/>
          <a:stretch/>
        </p:blipFill>
        <p:spPr>
          <a:xfrm>
            <a:off x="5395414" y="4831456"/>
            <a:ext cx="457200" cy="461420"/>
          </a:xfrm>
          <a:prstGeom prst="rect">
            <a:avLst/>
          </a:prstGeom>
        </p:spPr>
      </p:pic>
      <p:pic>
        <p:nvPicPr>
          <p:cNvPr id="47" name="Picture 46">
            <a:extLst>
              <a:ext uri="{FF2B5EF4-FFF2-40B4-BE49-F238E27FC236}">
                <a16:creationId xmlns:a16="http://schemas.microsoft.com/office/drawing/2014/main" id="{3C91AD91-5232-495E-8251-F6491058D090}"/>
              </a:ext>
            </a:extLst>
          </p:cNvPr>
          <p:cNvPicPr>
            <a:picLocks noChangeAspect="1"/>
          </p:cNvPicPr>
          <p:nvPr userDrawn="1"/>
        </p:nvPicPr>
        <p:blipFill>
          <a:blip r:embed="rId3"/>
          <a:srcRect/>
          <a:stretch/>
        </p:blipFill>
        <p:spPr>
          <a:xfrm>
            <a:off x="4457241" y="5726509"/>
            <a:ext cx="457200" cy="461420"/>
          </a:xfrm>
          <a:prstGeom prst="rect">
            <a:avLst/>
          </a:prstGeom>
        </p:spPr>
      </p:pic>
      <p:pic>
        <p:nvPicPr>
          <p:cNvPr id="48" name="Picture 47">
            <a:extLst>
              <a:ext uri="{FF2B5EF4-FFF2-40B4-BE49-F238E27FC236}">
                <a16:creationId xmlns:a16="http://schemas.microsoft.com/office/drawing/2014/main" id="{B47BD2C9-AB5D-8DD5-0FDB-402A282356A9}"/>
              </a:ext>
            </a:extLst>
          </p:cNvPr>
          <p:cNvPicPr>
            <a:picLocks noChangeAspect="1"/>
          </p:cNvPicPr>
          <p:nvPr userDrawn="1"/>
        </p:nvPicPr>
        <p:blipFill>
          <a:blip r:embed="rId3"/>
          <a:srcRect/>
          <a:stretch/>
        </p:blipFill>
        <p:spPr>
          <a:xfrm>
            <a:off x="4981052" y="5409364"/>
            <a:ext cx="457200" cy="461420"/>
          </a:xfrm>
          <a:prstGeom prst="rect">
            <a:avLst/>
          </a:prstGeom>
        </p:spPr>
      </p:pic>
      <p:pic>
        <p:nvPicPr>
          <p:cNvPr id="49" name="Picture 48">
            <a:extLst>
              <a:ext uri="{FF2B5EF4-FFF2-40B4-BE49-F238E27FC236}">
                <a16:creationId xmlns:a16="http://schemas.microsoft.com/office/drawing/2014/main" id="{2ADEF4AD-BB60-03A4-85C9-5F16A9C15398}"/>
              </a:ext>
            </a:extLst>
          </p:cNvPr>
          <p:cNvPicPr>
            <a:picLocks noChangeAspect="1"/>
          </p:cNvPicPr>
          <p:nvPr userDrawn="1"/>
        </p:nvPicPr>
        <p:blipFill>
          <a:blip r:embed="rId3"/>
          <a:srcRect/>
          <a:stretch/>
        </p:blipFill>
        <p:spPr>
          <a:xfrm>
            <a:off x="5419126" y="5248545"/>
            <a:ext cx="457200" cy="461420"/>
          </a:xfrm>
          <a:prstGeom prst="rect">
            <a:avLst/>
          </a:prstGeom>
        </p:spPr>
      </p:pic>
      <p:pic>
        <p:nvPicPr>
          <p:cNvPr id="50" name="Picture 49">
            <a:extLst>
              <a:ext uri="{FF2B5EF4-FFF2-40B4-BE49-F238E27FC236}">
                <a16:creationId xmlns:a16="http://schemas.microsoft.com/office/drawing/2014/main" id="{A3C667B8-04C1-B681-0A26-6AF7C5B35DB8}"/>
              </a:ext>
            </a:extLst>
          </p:cNvPr>
          <p:cNvPicPr>
            <a:picLocks noChangeAspect="1"/>
          </p:cNvPicPr>
          <p:nvPr userDrawn="1"/>
        </p:nvPicPr>
        <p:blipFill>
          <a:blip r:embed="rId3"/>
          <a:srcRect/>
          <a:stretch/>
        </p:blipFill>
        <p:spPr>
          <a:xfrm>
            <a:off x="4914441" y="5849764"/>
            <a:ext cx="457200" cy="461420"/>
          </a:xfrm>
          <a:prstGeom prst="rect">
            <a:avLst/>
          </a:prstGeom>
        </p:spPr>
      </p:pic>
      <p:pic>
        <p:nvPicPr>
          <p:cNvPr id="52" name="Picture 51">
            <a:extLst>
              <a:ext uri="{FF2B5EF4-FFF2-40B4-BE49-F238E27FC236}">
                <a16:creationId xmlns:a16="http://schemas.microsoft.com/office/drawing/2014/main" id="{26FDC92A-32D0-4701-2D90-D5D557AE651A}"/>
              </a:ext>
            </a:extLst>
          </p:cNvPr>
          <p:cNvPicPr>
            <a:picLocks noChangeAspect="1"/>
          </p:cNvPicPr>
          <p:nvPr userDrawn="1"/>
        </p:nvPicPr>
        <p:blipFill>
          <a:blip r:embed="rId3"/>
          <a:srcRect/>
          <a:stretch/>
        </p:blipFill>
        <p:spPr>
          <a:xfrm>
            <a:off x="4530376" y="5283061"/>
            <a:ext cx="457200" cy="461420"/>
          </a:xfrm>
          <a:prstGeom prst="rect">
            <a:avLst/>
          </a:prstGeom>
        </p:spPr>
      </p:pic>
      <p:pic>
        <p:nvPicPr>
          <p:cNvPr id="53" name="Picture 52">
            <a:extLst>
              <a:ext uri="{FF2B5EF4-FFF2-40B4-BE49-F238E27FC236}">
                <a16:creationId xmlns:a16="http://schemas.microsoft.com/office/drawing/2014/main" id="{B320DB05-920E-52E3-5C93-5D61372820BC}"/>
              </a:ext>
            </a:extLst>
          </p:cNvPr>
          <p:cNvPicPr>
            <a:picLocks noChangeAspect="1"/>
          </p:cNvPicPr>
          <p:nvPr userDrawn="1"/>
        </p:nvPicPr>
        <p:blipFill>
          <a:blip r:embed="rId3"/>
          <a:srcRect/>
          <a:stretch/>
        </p:blipFill>
        <p:spPr>
          <a:xfrm>
            <a:off x="1886536" y="5189558"/>
            <a:ext cx="457200" cy="461420"/>
          </a:xfrm>
          <a:prstGeom prst="rect">
            <a:avLst/>
          </a:prstGeom>
        </p:spPr>
      </p:pic>
      <p:pic>
        <p:nvPicPr>
          <p:cNvPr id="54" name="Picture 53">
            <a:extLst>
              <a:ext uri="{FF2B5EF4-FFF2-40B4-BE49-F238E27FC236}">
                <a16:creationId xmlns:a16="http://schemas.microsoft.com/office/drawing/2014/main" id="{56BD3BB9-2F98-5BE5-9E0D-45E9D407F62D}"/>
              </a:ext>
            </a:extLst>
          </p:cNvPr>
          <p:cNvPicPr>
            <a:picLocks noChangeAspect="1"/>
          </p:cNvPicPr>
          <p:nvPr userDrawn="1"/>
        </p:nvPicPr>
        <p:blipFill>
          <a:blip r:embed="rId3"/>
          <a:srcRect/>
          <a:stretch/>
        </p:blipFill>
        <p:spPr>
          <a:xfrm>
            <a:off x="2141172" y="4744290"/>
            <a:ext cx="457200" cy="461420"/>
          </a:xfrm>
          <a:prstGeom prst="rect">
            <a:avLst/>
          </a:prstGeom>
        </p:spPr>
      </p:pic>
      <p:pic>
        <p:nvPicPr>
          <p:cNvPr id="56" name="Picture 55">
            <a:extLst>
              <a:ext uri="{FF2B5EF4-FFF2-40B4-BE49-F238E27FC236}">
                <a16:creationId xmlns:a16="http://schemas.microsoft.com/office/drawing/2014/main" id="{CC77A7C3-682B-63DE-4C8C-F9EEAA0347F9}"/>
              </a:ext>
            </a:extLst>
          </p:cNvPr>
          <p:cNvPicPr>
            <a:picLocks noChangeAspect="1"/>
          </p:cNvPicPr>
          <p:nvPr userDrawn="1"/>
        </p:nvPicPr>
        <p:blipFill>
          <a:blip r:embed="rId3"/>
          <a:srcRect/>
          <a:stretch/>
        </p:blipFill>
        <p:spPr>
          <a:xfrm>
            <a:off x="1044803" y="2475317"/>
            <a:ext cx="457200" cy="461420"/>
          </a:xfrm>
          <a:prstGeom prst="rect">
            <a:avLst/>
          </a:prstGeom>
        </p:spPr>
      </p:pic>
      <p:pic>
        <p:nvPicPr>
          <p:cNvPr id="57" name="Picture 56">
            <a:extLst>
              <a:ext uri="{FF2B5EF4-FFF2-40B4-BE49-F238E27FC236}">
                <a16:creationId xmlns:a16="http://schemas.microsoft.com/office/drawing/2014/main" id="{D153BC63-7071-4B47-54EA-2FD38E11BC53}"/>
              </a:ext>
            </a:extLst>
          </p:cNvPr>
          <p:cNvPicPr>
            <a:picLocks noChangeAspect="1"/>
          </p:cNvPicPr>
          <p:nvPr userDrawn="1"/>
        </p:nvPicPr>
        <p:blipFill>
          <a:blip r:embed="rId5"/>
          <a:srcRect/>
          <a:stretch/>
        </p:blipFill>
        <p:spPr>
          <a:xfrm>
            <a:off x="1522477" y="2502312"/>
            <a:ext cx="457200" cy="461420"/>
          </a:xfrm>
          <a:prstGeom prst="rect">
            <a:avLst/>
          </a:prstGeom>
        </p:spPr>
      </p:pic>
      <p:pic>
        <p:nvPicPr>
          <p:cNvPr id="58" name="Picture 57">
            <a:extLst>
              <a:ext uri="{FF2B5EF4-FFF2-40B4-BE49-F238E27FC236}">
                <a16:creationId xmlns:a16="http://schemas.microsoft.com/office/drawing/2014/main" id="{DB544D50-5319-0EF0-D16D-E979BA9C74D3}"/>
              </a:ext>
            </a:extLst>
          </p:cNvPr>
          <p:cNvPicPr>
            <a:picLocks noChangeAspect="1"/>
          </p:cNvPicPr>
          <p:nvPr userDrawn="1"/>
        </p:nvPicPr>
        <p:blipFill>
          <a:blip r:embed="rId7"/>
          <a:stretch>
            <a:fillRect/>
          </a:stretch>
        </p:blipFill>
        <p:spPr>
          <a:xfrm>
            <a:off x="5761727" y="3360571"/>
            <a:ext cx="863591" cy="1256134"/>
          </a:xfrm>
          <a:prstGeom prst="rect">
            <a:avLst/>
          </a:prstGeom>
        </p:spPr>
      </p:pic>
      <p:pic>
        <p:nvPicPr>
          <p:cNvPr id="59" name="Graphic 58">
            <a:extLst>
              <a:ext uri="{FF2B5EF4-FFF2-40B4-BE49-F238E27FC236}">
                <a16:creationId xmlns:a16="http://schemas.microsoft.com/office/drawing/2014/main" id="{0940DB72-3C3A-96B9-AE78-5D0CB60CE5A8}"/>
              </a:ext>
            </a:extLst>
          </p:cNvPr>
          <p:cNvPicPr>
            <a:picLocks noChangeAspect="1"/>
          </p:cNvPicPr>
          <p:nvPr userDrawn="1"/>
        </p:nvPicPr>
        <p:blipFill>
          <a:blip r:embed="rId8">
            <a:duotone>
              <a:schemeClr val="accent4">
                <a:shade val="45000"/>
                <a:satMod val="135000"/>
              </a:schemeClr>
              <a:prstClr val="white"/>
            </a:duotone>
            <a:extLst>
              <a:ext uri="{96DAC541-7B7A-43D3-8B79-37D633B846F1}">
                <asvg:svgBlip xmlns:asvg="http://schemas.microsoft.com/office/drawing/2016/SVG/main" r:embed="rId9"/>
              </a:ext>
            </a:extLst>
          </a:blip>
          <a:stretch>
            <a:fillRect/>
          </a:stretch>
        </p:blipFill>
        <p:spPr>
          <a:xfrm>
            <a:off x="6782843" y="3365559"/>
            <a:ext cx="794936" cy="794936"/>
          </a:xfrm>
          <a:prstGeom prst="rect">
            <a:avLst/>
          </a:prstGeom>
        </p:spPr>
      </p:pic>
      <p:pic>
        <p:nvPicPr>
          <p:cNvPr id="60" name="Graphic 59">
            <a:extLst>
              <a:ext uri="{FF2B5EF4-FFF2-40B4-BE49-F238E27FC236}">
                <a16:creationId xmlns:a16="http://schemas.microsoft.com/office/drawing/2014/main" id="{47012396-4A60-7544-1DBD-5D98EE3C0DF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888709" y="3764653"/>
            <a:ext cx="794936" cy="794936"/>
          </a:xfrm>
          <a:prstGeom prst="rect">
            <a:avLst/>
          </a:prstGeom>
        </p:spPr>
      </p:pic>
      <p:sp>
        <p:nvSpPr>
          <p:cNvPr id="61" name="TextBox 60">
            <a:extLst>
              <a:ext uri="{FF2B5EF4-FFF2-40B4-BE49-F238E27FC236}">
                <a16:creationId xmlns:a16="http://schemas.microsoft.com/office/drawing/2014/main" id="{DD5B5BBC-7D64-2690-1639-55D58344AE2E}"/>
              </a:ext>
            </a:extLst>
          </p:cNvPr>
          <p:cNvSpPr txBox="1"/>
          <p:nvPr userDrawn="1"/>
        </p:nvSpPr>
        <p:spPr>
          <a:xfrm rot="18900000">
            <a:off x="3129371" y="3247796"/>
            <a:ext cx="595035" cy="246221"/>
          </a:xfrm>
          <a:prstGeom prst="rect">
            <a:avLst/>
          </a:prstGeom>
          <a:noFill/>
        </p:spPr>
        <p:txBody>
          <a:bodyPr wrap="none" rtlCol="0">
            <a:spAutoFit/>
          </a:bodyPr>
          <a:lstStyle/>
          <a:p>
            <a:r>
              <a:rPr lang="en-US" sz="1000"/>
              <a:t>random</a:t>
            </a:r>
          </a:p>
        </p:txBody>
      </p:sp>
      <p:sp>
        <p:nvSpPr>
          <p:cNvPr id="62" name="TextBox 61">
            <a:extLst>
              <a:ext uri="{FF2B5EF4-FFF2-40B4-BE49-F238E27FC236}">
                <a16:creationId xmlns:a16="http://schemas.microsoft.com/office/drawing/2014/main" id="{E595A10C-DE13-309A-C058-84F5689572FE}"/>
              </a:ext>
            </a:extLst>
          </p:cNvPr>
          <p:cNvSpPr txBox="1"/>
          <p:nvPr userDrawn="1"/>
        </p:nvSpPr>
        <p:spPr>
          <a:xfrm rot="2700000">
            <a:off x="3168810" y="4285269"/>
            <a:ext cx="779381" cy="246221"/>
          </a:xfrm>
          <a:prstGeom prst="rect">
            <a:avLst/>
          </a:prstGeom>
          <a:noFill/>
        </p:spPr>
        <p:txBody>
          <a:bodyPr wrap="none" rtlCol="0">
            <a:spAutoFit/>
          </a:bodyPr>
          <a:lstStyle/>
          <a:p>
            <a:r>
              <a:rPr lang="en-US" sz="1000"/>
              <a:t>assignment</a:t>
            </a:r>
          </a:p>
        </p:txBody>
      </p:sp>
      <p:pic>
        <p:nvPicPr>
          <p:cNvPr id="63" name="Picture 62">
            <a:extLst>
              <a:ext uri="{FF2B5EF4-FFF2-40B4-BE49-F238E27FC236}">
                <a16:creationId xmlns:a16="http://schemas.microsoft.com/office/drawing/2014/main" id="{83799998-A468-5D64-5A14-2F3FB4F5BAE7}"/>
              </a:ext>
            </a:extLst>
          </p:cNvPr>
          <p:cNvPicPr>
            <a:picLocks noChangeAspect="1"/>
          </p:cNvPicPr>
          <p:nvPr userDrawn="1"/>
        </p:nvPicPr>
        <p:blipFill>
          <a:blip r:embed="rId12"/>
          <a:stretch>
            <a:fillRect/>
          </a:stretch>
        </p:blipFill>
        <p:spPr>
          <a:xfrm>
            <a:off x="7904996" y="3341019"/>
            <a:ext cx="1675562" cy="1375725"/>
          </a:xfrm>
          <a:prstGeom prst="rect">
            <a:avLst/>
          </a:prstGeom>
        </p:spPr>
      </p:pic>
      <p:sp>
        <p:nvSpPr>
          <p:cNvPr id="64" name="Freeform: Shape 132">
            <a:extLst>
              <a:ext uri="{FF2B5EF4-FFF2-40B4-BE49-F238E27FC236}">
                <a16:creationId xmlns:a16="http://schemas.microsoft.com/office/drawing/2014/main" id="{40150D6E-4036-0C17-B5ED-3AB76426F8D0}"/>
              </a:ext>
            </a:extLst>
          </p:cNvPr>
          <p:cNvSpPr/>
          <p:nvPr userDrawn="1"/>
        </p:nvSpPr>
        <p:spPr>
          <a:xfrm>
            <a:off x="10029836"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5" name="Freeform: Shape 21">
            <a:extLst>
              <a:ext uri="{FF2B5EF4-FFF2-40B4-BE49-F238E27FC236}">
                <a16:creationId xmlns:a16="http://schemas.microsoft.com/office/drawing/2014/main" id="{9633B522-0837-71CF-B004-7CC245E4E4F5}"/>
              </a:ext>
            </a:extLst>
          </p:cNvPr>
          <p:cNvSpPr/>
          <p:nvPr userDrawn="1"/>
        </p:nvSpPr>
        <p:spPr>
          <a:xfrm>
            <a:off x="8965805"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6" name="Freeform: Shape 22">
            <a:extLst>
              <a:ext uri="{FF2B5EF4-FFF2-40B4-BE49-F238E27FC236}">
                <a16:creationId xmlns:a16="http://schemas.microsoft.com/office/drawing/2014/main" id="{7CE8AD2B-C72E-72EC-C8B8-69DD53D4C3FC}"/>
              </a:ext>
            </a:extLst>
          </p:cNvPr>
          <p:cNvSpPr/>
          <p:nvPr userDrawn="1"/>
        </p:nvSpPr>
        <p:spPr>
          <a:xfrm>
            <a:off x="9231813"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7" name="Freeform: Shape 23">
            <a:extLst>
              <a:ext uri="{FF2B5EF4-FFF2-40B4-BE49-F238E27FC236}">
                <a16:creationId xmlns:a16="http://schemas.microsoft.com/office/drawing/2014/main" id="{F489E57B-3783-8400-0AEE-C28AAACF4CDE}"/>
              </a:ext>
            </a:extLst>
          </p:cNvPr>
          <p:cNvSpPr/>
          <p:nvPr userDrawn="1"/>
        </p:nvSpPr>
        <p:spPr>
          <a:xfrm>
            <a:off x="9497821"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8" name="Freeform: Shape 24">
            <a:extLst>
              <a:ext uri="{FF2B5EF4-FFF2-40B4-BE49-F238E27FC236}">
                <a16:creationId xmlns:a16="http://schemas.microsoft.com/office/drawing/2014/main" id="{6B4CBF95-AFE4-D998-F337-607B261F09D9}"/>
              </a:ext>
            </a:extLst>
          </p:cNvPr>
          <p:cNvSpPr/>
          <p:nvPr userDrawn="1"/>
        </p:nvSpPr>
        <p:spPr>
          <a:xfrm>
            <a:off x="9763829"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9" name="Freeform: Shape 21">
            <a:extLst>
              <a:ext uri="{FF2B5EF4-FFF2-40B4-BE49-F238E27FC236}">
                <a16:creationId xmlns:a16="http://schemas.microsoft.com/office/drawing/2014/main" id="{76A93971-02B5-881B-A9BC-4B327372A199}"/>
              </a:ext>
            </a:extLst>
          </p:cNvPr>
          <p:cNvSpPr/>
          <p:nvPr userDrawn="1"/>
        </p:nvSpPr>
        <p:spPr>
          <a:xfrm>
            <a:off x="8699797"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132">
            <a:extLst>
              <a:ext uri="{FF2B5EF4-FFF2-40B4-BE49-F238E27FC236}">
                <a16:creationId xmlns:a16="http://schemas.microsoft.com/office/drawing/2014/main" id="{AC6DC209-37F3-CDD7-2162-427E00FF65B5}"/>
              </a:ext>
            </a:extLst>
          </p:cNvPr>
          <p:cNvSpPr/>
          <p:nvPr userDrawn="1"/>
        </p:nvSpPr>
        <p:spPr>
          <a:xfrm>
            <a:off x="10031553"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1">
            <a:extLst>
              <a:ext uri="{FF2B5EF4-FFF2-40B4-BE49-F238E27FC236}">
                <a16:creationId xmlns:a16="http://schemas.microsoft.com/office/drawing/2014/main" id="{ED34A431-E262-13BC-0C43-31CCFE2A3961}"/>
              </a:ext>
            </a:extLst>
          </p:cNvPr>
          <p:cNvSpPr/>
          <p:nvPr userDrawn="1"/>
        </p:nvSpPr>
        <p:spPr>
          <a:xfrm>
            <a:off x="8967522"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2" name="Freeform: Shape 22">
            <a:extLst>
              <a:ext uri="{FF2B5EF4-FFF2-40B4-BE49-F238E27FC236}">
                <a16:creationId xmlns:a16="http://schemas.microsoft.com/office/drawing/2014/main" id="{40B16DC6-1207-1F95-1B1B-C7118264B9A1}"/>
              </a:ext>
            </a:extLst>
          </p:cNvPr>
          <p:cNvSpPr/>
          <p:nvPr userDrawn="1"/>
        </p:nvSpPr>
        <p:spPr>
          <a:xfrm>
            <a:off x="9233530"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3" name="Freeform: Shape 23">
            <a:extLst>
              <a:ext uri="{FF2B5EF4-FFF2-40B4-BE49-F238E27FC236}">
                <a16:creationId xmlns:a16="http://schemas.microsoft.com/office/drawing/2014/main" id="{326D5D4F-AEE6-2D10-9399-BE1A8B0D65C7}"/>
              </a:ext>
            </a:extLst>
          </p:cNvPr>
          <p:cNvSpPr/>
          <p:nvPr userDrawn="1"/>
        </p:nvSpPr>
        <p:spPr>
          <a:xfrm>
            <a:off x="9499538"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4" name="Freeform: Shape 24">
            <a:extLst>
              <a:ext uri="{FF2B5EF4-FFF2-40B4-BE49-F238E27FC236}">
                <a16:creationId xmlns:a16="http://schemas.microsoft.com/office/drawing/2014/main" id="{93A3FA7D-B484-7173-22D8-8884CF3DA92F}"/>
              </a:ext>
            </a:extLst>
          </p:cNvPr>
          <p:cNvSpPr/>
          <p:nvPr userDrawn="1"/>
        </p:nvSpPr>
        <p:spPr>
          <a:xfrm>
            <a:off x="9765546"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5" name="Freeform: Shape 21">
            <a:extLst>
              <a:ext uri="{FF2B5EF4-FFF2-40B4-BE49-F238E27FC236}">
                <a16:creationId xmlns:a16="http://schemas.microsoft.com/office/drawing/2014/main" id="{D3391CE6-3482-13F1-B387-49D8F1FF6638}"/>
              </a:ext>
            </a:extLst>
          </p:cNvPr>
          <p:cNvSpPr/>
          <p:nvPr userDrawn="1"/>
        </p:nvSpPr>
        <p:spPr>
          <a:xfrm>
            <a:off x="8701514"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76" name="Picture 75">
            <a:extLst>
              <a:ext uri="{FF2B5EF4-FFF2-40B4-BE49-F238E27FC236}">
                <a16:creationId xmlns:a16="http://schemas.microsoft.com/office/drawing/2014/main" id="{2EF7249D-FAFE-5379-FFF4-8114D33C9301}"/>
              </a:ext>
            </a:extLst>
          </p:cNvPr>
          <p:cNvPicPr>
            <a:picLocks noChangeAspect="1"/>
          </p:cNvPicPr>
          <p:nvPr userDrawn="1"/>
        </p:nvPicPr>
        <p:blipFill rotWithShape="1">
          <a:blip r:embed="rId13">
            <a:alphaModFix/>
          </a:blip>
          <a:srcRect r="27907"/>
          <a:stretch/>
        </p:blipFill>
        <p:spPr>
          <a:xfrm>
            <a:off x="10340908" y="5021667"/>
            <a:ext cx="1876684" cy="1159222"/>
          </a:xfrm>
          <a:prstGeom prst="rect">
            <a:avLst/>
          </a:prstGeom>
        </p:spPr>
      </p:pic>
      <p:pic>
        <p:nvPicPr>
          <p:cNvPr id="77" name="Picture 76">
            <a:extLst>
              <a:ext uri="{FF2B5EF4-FFF2-40B4-BE49-F238E27FC236}">
                <a16:creationId xmlns:a16="http://schemas.microsoft.com/office/drawing/2014/main" id="{68CB53BF-325C-49B0-B629-B95743E9FA86}"/>
              </a:ext>
            </a:extLst>
          </p:cNvPr>
          <p:cNvPicPr>
            <a:picLocks noChangeAspect="1"/>
          </p:cNvPicPr>
          <p:nvPr userDrawn="1"/>
        </p:nvPicPr>
        <p:blipFill>
          <a:blip r:embed="rId14">
            <a:alphaModFix amt="85000"/>
          </a:blip>
          <a:stretch>
            <a:fillRect/>
          </a:stretch>
        </p:blipFill>
        <p:spPr>
          <a:xfrm>
            <a:off x="10793124" y="1758774"/>
            <a:ext cx="884341" cy="1144598"/>
          </a:xfrm>
          <a:prstGeom prst="rect">
            <a:avLst/>
          </a:prstGeom>
        </p:spPr>
      </p:pic>
      <p:sp>
        <p:nvSpPr>
          <p:cNvPr id="78" name="TextBox 77">
            <a:extLst>
              <a:ext uri="{FF2B5EF4-FFF2-40B4-BE49-F238E27FC236}">
                <a16:creationId xmlns:a16="http://schemas.microsoft.com/office/drawing/2014/main" id="{10D3A125-A29B-A3F5-5360-94DB3300FFD2}"/>
              </a:ext>
            </a:extLst>
          </p:cNvPr>
          <p:cNvSpPr txBox="1"/>
          <p:nvPr userDrawn="1"/>
        </p:nvSpPr>
        <p:spPr>
          <a:xfrm>
            <a:off x="10562257" y="2657813"/>
            <a:ext cx="13460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Analyze</a:t>
            </a:r>
          </a:p>
        </p:txBody>
      </p:sp>
      <p:pic>
        <p:nvPicPr>
          <p:cNvPr id="79" name="Graphic 78">
            <a:extLst>
              <a:ext uri="{FF2B5EF4-FFF2-40B4-BE49-F238E27FC236}">
                <a16:creationId xmlns:a16="http://schemas.microsoft.com/office/drawing/2014/main" id="{B1F26F00-EF93-2919-F8A9-D81294758020}"/>
              </a:ext>
            </a:extLst>
          </p:cNvPr>
          <p:cNvPicPr>
            <a:picLocks noChangeAspect="1"/>
          </p:cNvPicPr>
          <p:nvPr userDrawn="1"/>
        </p:nvPicPr>
        <p:blipFill>
          <a:blip r:embed="rId15">
            <a:alphaModFix amt="40000"/>
            <a:extLst>
              <a:ext uri="{96DAC541-7B7A-43D3-8B79-37D633B846F1}">
                <asvg:svgBlip xmlns:asvg="http://schemas.microsoft.com/office/drawing/2016/SVG/main" r:embed="rId16"/>
              </a:ext>
            </a:extLst>
          </a:blip>
          <a:stretch>
            <a:fillRect/>
          </a:stretch>
        </p:blipFill>
        <p:spPr>
          <a:xfrm>
            <a:off x="10591618" y="3538563"/>
            <a:ext cx="1287353" cy="846622"/>
          </a:xfrm>
          <a:prstGeom prst="rect">
            <a:avLst/>
          </a:prstGeom>
        </p:spPr>
      </p:pic>
      <p:sp>
        <p:nvSpPr>
          <p:cNvPr id="80" name="TextBox 79">
            <a:extLst>
              <a:ext uri="{FF2B5EF4-FFF2-40B4-BE49-F238E27FC236}">
                <a16:creationId xmlns:a16="http://schemas.microsoft.com/office/drawing/2014/main" id="{3D0E7D6D-4B15-827E-C5E3-1C23187816B5}"/>
              </a:ext>
            </a:extLst>
          </p:cNvPr>
          <p:cNvSpPr txBox="1"/>
          <p:nvPr userDrawn="1"/>
        </p:nvSpPr>
        <p:spPr>
          <a:xfrm>
            <a:off x="10584443" y="4029053"/>
            <a:ext cx="130170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Finalize</a:t>
            </a:r>
          </a:p>
        </p:txBody>
      </p:sp>
      <p:sp>
        <p:nvSpPr>
          <p:cNvPr id="81" name="TextBox 80">
            <a:extLst>
              <a:ext uri="{FF2B5EF4-FFF2-40B4-BE49-F238E27FC236}">
                <a16:creationId xmlns:a16="http://schemas.microsoft.com/office/drawing/2014/main" id="{DA78556F-6CB9-70F1-53EF-D1204E088E1A}"/>
              </a:ext>
            </a:extLst>
          </p:cNvPr>
          <p:cNvSpPr txBox="1"/>
          <p:nvPr userDrawn="1"/>
        </p:nvSpPr>
        <p:spPr>
          <a:xfrm rot="20361813">
            <a:off x="10222900" y="5241215"/>
            <a:ext cx="201401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Disseminate</a:t>
            </a:r>
          </a:p>
        </p:txBody>
      </p:sp>
    </p:spTree>
    <p:extLst>
      <p:ext uri="{BB962C8B-B14F-4D97-AF65-F5344CB8AC3E}">
        <p14:creationId xmlns:p14="http://schemas.microsoft.com/office/powerpoint/2010/main" val="8898927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ENHANCE C2 RCT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106209482"/>
              </p:ext>
            </p:extLst>
          </p:nvPr>
        </p:nvGraphicFramePr>
        <p:xfrm>
          <a:off x="0" y="0"/>
          <a:ext cx="12161521" cy="6867144"/>
        </p:xfrm>
        <a:graphic>
          <a:graphicData uri="http://schemas.openxmlformats.org/drawingml/2006/table">
            <a:tbl>
              <a:tblPr>
                <a:tableStyleId>{2D5ABB26-0587-4C30-8999-92F81FD0307C}</a:tableStyleId>
              </a:tblPr>
              <a:tblGrid>
                <a:gridCol w="723093">
                  <a:extLst>
                    <a:ext uri="{9D8B030D-6E8A-4147-A177-3AD203B41FA5}">
                      <a16:colId xmlns:a16="http://schemas.microsoft.com/office/drawing/2014/main" val="2750378661"/>
                    </a:ext>
                  </a:extLst>
                </a:gridCol>
                <a:gridCol w="3453982">
                  <a:extLst>
                    <a:ext uri="{9D8B030D-6E8A-4147-A177-3AD203B41FA5}">
                      <a16:colId xmlns:a16="http://schemas.microsoft.com/office/drawing/2014/main" val="3006897056"/>
                    </a:ext>
                  </a:extLst>
                </a:gridCol>
                <a:gridCol w="208280">
                  <a:extLst>
                    <a:ext uri="{9D8B030D-6E8A-4147-A177-3AD203B41FA5}">
                      <a16:colId xmlns:a16="http://schemas.microsoft.com/office/drawing/2014/main" val="1639233194"/>
                    </a:ext>
                  </a:extLst>
                </a:gridCol>
                <a:gridCol w="5946314">
                  <a:extLst>
                    <a:ext uri="{9D8B030D-6E8A-4147-A177-3AD203B41FA5}">
                      <a16:colId xmlns:a16="http://schemas.microsoft.com/office/drawing/2014/main" val="897606555"/>
                    </a:ext>
                  </a:extLst>
                </a:gridCol>
                <a:gridCol w="1829852">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Randomized Control Trial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pPr algn="ctr"/>
                      <a:r>
                        <a:rPr lang="en-US"/>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62363" indent="0" algn="ctr">
                        <a:tabLst/>
                      </a:pPr>
                      <a:endParaRPr lang="en-US" sz="2400"/>
                    </a:p>
                    <a:p>
                      <a:pPr marL="3662363" indent="0" algn="ctr">
                        <a:tabLst/>
                      </a:pPr>
                      <a:endParaRPr lang="en-US" sz="2400"/>
                    </a:p>
                    <a:p>
                      <a:pPr marL="3662363" indent="0" algn="ctr">
                        <a:tabLst/>
                      </a:pPr>
                      <a:r>
                        <a:rPr lang="en-US" sz="2400"/>
                        <a:t>Implementation</a:t>
                      </a:r>
                    </a:p>
                    <a:p>
                      <a:pPr marL="3662363" indent="0" algn="ctr">
                        <a:tabLst/>
                      </a:pPr>
                      <a:r>
                        <a:rPr lang="en-US" sz="2400"/>
                        <a:t>Support</a:t>
                      </a:r>
                      <a:endParaRPr 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993255310"/>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0507947"/>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3662363" indent="0" algn="ctr">
                        <a:tabLst/>
                      </a:pPr>
                      <a:endParaRPr lang="en-US" sz="2000"/>
                    </a:p>
                    <a:p>
                      <a:pPr marL="3662363" indent="0" algn="ctr">
                        <a:tabLst/>
                      </a:pPr>
                      <a:endParaRPr lang="en-US" sz="2000"/>
                    </a:p>
                    <a:p>
                      <a:pPr marL="3662363" indent="0" algn="ctr">
                        <a:tabLst/>
                      </a:pPr>
                      <a:r>
                        <a:rPr lang="en-US" sz="2400"/>
                        <a:t>Implementation</a:t>
                      </a:r>
                    </a:p>
                    <a:p>
                      <a:pPr marL="3662363" indent="0" algn="ctr">
                        <a:tabLst/>
                      </a:pPr>
                      <a:r>
                        <a:rPr lang="en-US" sz="2400"/>
                        <a:t>Support</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vMerge="1">
                  <a:txBody>
                    <a:bodyPr/>
                    <a:lstStyle/>
                    <a:p>
                      <a:endParaRPr lang="en-US"/>
                    </a:p>
                  </a:txBody>
                  <a:tcPr/>
                </a:tc>
                <a:extLst>
                  <a:ext uri="{0D108BD9-81ED-4DB2-BD59-A6C34878D82A}">
                    <a16:rowId xmlns:a16="http://schemas.microsoft.com/office/drawing/2014/main" val="1056122279"/>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2">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a:stretch>
            <a:fillRect/>
          </a:stretch>
        </p:blipFill>
        <p:spPr>
          <a:xfrm>
            <a:off x="178190" y="142592"/>
            <a:ext cx="7768296" cy="1271439"/>
          </a:xfrm>
          <a:prstGeom prst="rect">
            <a:avLst/>
          </a:prstGeom>
        </p:spPr>
      </p:pic>
      <p:sp>
        <p:nvSpPr>
          <p:cNvPr id="7" name="TextBox 6">
            <a:extLst>
              <a:ext uri="{FF2B5EF4-FFF2-40B4-BE49-F238E27FC236}">
                <a16:creationId xmlns:a16="http://schemas.microsoft.com/office/drawing/2014/main" id="{E66203D0-4FBC-2FC7-4960-2F8926FB74ED}"/>
              </a:ext>
            </a:extLst>
          </p:cNvPr>
          <p:cNvSpPr txBox="1"/>
          <p:nvPr userDrawn="1"/>
        </p:nvSpPr>
        <p:spPr>
          <a:xfrm>
            <a:off x="6438417" y="1619644"/>
            <a:ext cx="1843773" cy="3756413"/>
          </a:xfrm>
          <a:prstGeom prst="rect">
            <a:avLst/>
          </a:prstGeom>
          <a:noFill/>
        </p:spPr>
        <p:txBody>
          <a:bodyPr wrap="none" rtlCol="0">
            <a:spAutoFit/>
          </a:bodyPr>
          <a:lstStyle/>
          <a:p>
            <a:pPr algn="ctr"/>
            <a:r>
              <a:rPr lang="en-US" sz="3200" b="1">
                <a:ln w="6350">
                  <a:solidFill>
                    <a:schemeClr val="bg1"/>
                  </a:solidFill>
                </a:ln>
                <a:effectLst>
                  <a:outerShdw blurRad="50800" dist="38100" dir="9600000" sx="104000" sy="104000" algn="tl" rotWithShape="0">
                    <a:schemeClr val="accent6">
                      <a:lumMod val="50000"/>
                      <a:alpha val="50000"/>
                    </a:schemeClr>
                  </a:outerShdw>
                </a:effectLst>
              </a:rPr>
              <a:t>Enhanced</a:t>
            </a: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r>
              <a:rPr lang="en-US" sz="2800">
                <a:ln w="6350">
                  <a:noFill/>
                </a:ln>
              </a:rPr>
              <a:t>Traditional</a:t>
            </a:r>
            <a:endParaRPr lang="en-US" sz="2400">
              <a:ln w="6350">
                <a:noFill/>
              </a:ln>
            </a:endParaRPr>
          </a:p>
        </p:txBody>
      </p:sp>
      <p:pic>
        <p:nvPicPr>
          <p:cNvPr id="8" name="Picture 7">
            <a:extLst>
              <a:ext uri="{FF2B5EF4-FFF2-40B4-BE49-F238E27FC236}">
                <a16:creationId xmlns:a16="http://schemas.microsoft.com/office/drawing/2014/main" id="{78B9F967-7597-F145-B111-9C117B8AF3F0}"/>
              </a:ext>
            </a:extLst>
          </p:cNvPr>
          <p:cNvPicPr>
            <a:picLocks noChangeAspect="1"/>
          </p:cNvPicPr>
          <p:nvPr userDrawn="1"/>
        </p:nvPicPr>
        <p:blipFill>
          <a:blip r:embed="rId3"/>
          <a:srcRect/>
          <a:stretch/>
        </p:blipFill>
        <p:spPr>
          <a:xfrm>
            <a:off x="1477070" y="4318778"/>
            <a:ext cx="457200" cy="461420"/>
          </a:xfrm>
          <a:prstGeom prst="rect">
            <a:avLst/>
          </a:prstGeom>
        </p:spPr>
      </p:pic>
      <p:pic>
        <p:nvPicPr>
          <p:cNvPr id="9" name="Picture 8">
            <a:extLst>
              <a:ext uri="{FF2B5EF4-FFF2-40B4-BE49-F238E27FC236}">
                <a16:creationId xmlns:a16="http://schemas.microsoft.com/office/drawing/2014/main" id="{3213A997-CEF8-BDBA-0371-A04EB8289D98}"/>
              </a:ext>
            </a:extLst>
          </p:cNvPr>
          <p:cNvPicPr>
            <a:picLocks noChangeAspect="1"/>
          </p:cNvPicPr>
          <p:nvPr userDrawn="1"/>
        </p:nvPicPr>
        <p:blipFill>
          <a:blip r:embed="rId3"/>
          <a:srcRect/>
          <a:stretch/>
        </p:blipFill>
        <p:spPr>
          <a:xfrm>
            <a:off x="1405970" y="1786315"/>
            <a:ext cx="457200" cy="461420"/>
          </a:xfrm>
          <a:prstGeom prst="rect">
            <a:avLst/>
          </a:prstGeom>
        </p:spPr>
      </p:pic>
      <p:sp>
        <p:nvSpPr>
          <p:cNvPr id="10" name="TextBox 9">
            <a:extLst>
              <a:ext uri="{FF2B5EF4-FFF2-40B4-BE49-F238E27FC236}">
                <a16:creationId xmlns:a16="http://schemas.microsoft.com/office/drawing/2014/main" id="{A6D5EC82-3B43-3C70-7785-46CED60D29E5}"/>
              </a:ext>
            </a:extLst>
          </p:cNvPr>
          <p:cNvSpPr txBox="1"/>
          <p:nvPr userDrawn="1"/>
        </p:nvSpPr>
        <p:spPr>
          <a:xfrm>
            <a:off x="1099726" y="5719487"/>
            <a:ext cx="1573620" cy="491160"/>
          </a:xfrm>
          <a:prstGeom prst="rect">
            <a:avLst/>
          </a:prstGeom>
          <a:noFill/>
        </p:spPr>
        <p:txBody>
          <a:bodyPr wrap="square" rtlCol="0">
            <a:spAutoFit/>
          </a:bodyPr>
          <a:lstStyle/>
          <a:p>
            <a:pPr algn="ctr">
              <a:lnSpc>
                <a:spcPct val="80000"/>
              </a:lnSpc>
            </a:pPr>
            <a:r>
              <a:rPr lang="en-US" sz="1600"/>
              <a:t>16 Elementary Schools</a:t>
            </a:r>
          </a:p>
        </p:txBody>
      </p:sp>
      <p:sp>
        <p:nvSpPr>
          <p:cNvPr id="11" name="Left-Up Arrow 10">
            <a:extLst>
              <a:ext uri="{FF2B5EF4-FFF2-40B4-BE49-F238E27FC236}">
                <a16:creationId xmlns:a16="http://schemas.microsoft.com/office/drawing/2014/main" id="{1A6E4E2C-E43C-BA64-33FF-83363947E31D}"/>
              </a:ext>
            </a:extLst>
          </p:cNvPr>
          <p:cNvSpPr/>
          <p:nvPr userDrawn="1"/>
        </p:nvSpPr>
        <p:spPr>
          <a:xfrm rot="8100000">
            <a:off x="3170057" y="3062053"/>
            <a:ext cx="1880839" cy="1801043"/>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C03C3D0-6911-F2CD-4D2B-00F8D704D21D}"/>
              </a:ext>
            </a:extLst>
          </p:cNvPr>
          <p:cNvPicPr>
            <a:picLocks noChangeAspect="1"/>
          </p:cNvPicPr>
          <p:nvPr userDrawn="1"/>
        </p:nvPicPr>
        <p:blipFill>
          <a:blip r:embed="rId4"/>
          <a:srcRect/>
          <a:stretch/>
        </p:blipFill>
        <p:spPr>
          <a:xfrm>
            <a:off x="6838035" y="2127558"/>
            <a:ext cx="1044536" cy="906032"/>
          </a:xfrm>
          <a:prstGeom prst="rect">
            <a:avLst/>
          </a:prstGeom>
          <a:effectLst>
            <a:glow rad="139700">
              <a:schemeClr val="accent6">
                <a:lumMod val="50000"/>
                <a:alpha val="30000"/>
              </a:schemeClr>
            </a:glow>
          </a:effectLst>
        </p:spPr>
      </p:pic>
      <p:pic>
        <p:nvPicPr>
          <p:cNvPr id="14" name="Picture 13">
            <a:extLst>
              <a:ext uri="{FF2B5EF4-FFF2-40B4-BE49-F238E27FC236}">
                <a16:creationId xmlns:a16="http://schemas.microsoft.com/office/drawing/2014/main" id="{60CFAA06-CCBD-E01F-F3CC-F57E10E36FAA}"/>
              </a:ext>
            </a:extLst>
          </p:cNvPr>
          <p:cNvPicPr>
            <a:picLocks noChangeAspect="1"/>
          </p:cNvPicPr>
          <p:nvPr userDrawn="1"/>
        </p:nvPicPr>
        <p:blipFill>
          <a:blip r:embed="rId3"/>
          <a:srcRect/>
          <a:stretch/>
        </p:blipFill>
        <p:spPr>
          <a:xfrm>
            <a:off x="833039" y="4844058"/>
            <a:ext cx="457200" cy="461420"/>
          </a:xfrm>
          <a:prstGeom prst="rect">
            <a:avLst/>
          </a:prstGeom>
        </p:spPr>
      </p:pic>
      <p:pic>
        <p:nvPicPr>
          <p:cNvPr id="15" name="Picture 14">
            <a:extLst>
              <a:ext uri="{FF2B5EF4-FFF2-40B4-BE49-F238E27FC236}">
                <a16:creationId xmlns:a16="http://schemas.microsoft.com/office/drawing/2014/main" id="{5D84D9A8-C568-DF7A-B15F-6FB7C29A4294}"/>
              </a:ext>
            </a:extLst>
          </p:cNvPr>
          <p:cNvPicPr>
            <a:picLocks noChangeAspect="1"/>
          </p:cNvPicPr>
          <p:nvPr userDrawn="1"/>
        </p:nvPicPr>
        <p:blipFill>
          <a:blip r:embed="rId3"/>
          <a:srcRect/>
          <a:stretch/>
        </p:blipFill>
        <p:spPr>
          <a:xfrm>
            <a:off x="1255440" y="4699350"/>
            <a:ext cx="457200" cy="461420"/>
          </a:xfrm>
          <a:prstGeom prst="rect">
            <a:avLst/>
          </a:prstGeom>
        </p:spPr>
      </p:pic>
      <p:pic>
        <p:nvPicPr>
          <p:cNvPr id="16" name="Picture 15">
            <a:extLst>
              <a:ext uri="{FF2B5EF4-FFF2-40B4-BE49-F238E27FC236}">
                <a16:creationId xmlns:a16="http://schemas.microsoft.com/office/drawing/2014/main" id="{DC6845AE-EA82-AD78-FB77-4B359180DDCC}"/>
              </a:ext>
            </a:extLst>
          </p:cNvPr>
          <p:cNvPicPr>
            <a:picLocks noChangeAspect="1"/>
          </p:cNvPicPr>
          <p:nvPr userDrawn="1"/>
        </p:nvPicPr>
        <p:blipFill>
          <a:blip r:embed="rId5"/>
          <a:srcRect/>
          <a:stretch/>
        </p:blipFill>
        <p:spPr>
          <a:xfrm>
            <a:off x="1924097" y="1957761"/>
            <a:ext cx="457200" cy="461420"/>
          </a:xfrm>
          <a:prstGeom prst="rect">
            <a:avLst/>
          </a:prstGeom>
        </p:spPr>
      </p:pic>
      <p:pic>
        <p:nvPicPr>
          <p:cNvPr id="17" name="Picture 16">
            <a:extLst>
              <a:ext uri="{FF2B5EF4-FFF2-40B4-BE49-F238E27FC236}">
                <a16:creationId xmlns:a16="http://schemas.microsoft.com/office/drawing/2014/main" id="{9F701DE0-C6A1-C84C-44AA-21A10798217A}"/>
              </a:ext>
            </a:extLst>
          </p:cNvPr>
          <p:cNvPicPr>
            <a:picLocks noChangeAspect="1"/>
          </p:cNvPicPr>
          <p:nvPr userDrawn="1"/>
        </p:nvPicPr>
        <p:blipFill>
          <a:blip r:embed="rId5"/>
          <a:srcRect/>
          <a:stretch/>
        </p:blipFill>
        <p:spPr>
          <a:xfrm>
            <a:off x="1063937" y="5154394"/>
            <a:ext cx="457200" cy="461420"/>
          </a:xfrm>
          <a:prstGeom prst="rect">
            <a:avLst/>
          </a:prstGeom>
        </p:spPr>
      </p:pic>
      <p:pic>
        <p:nvPicPr>
          <p:cNvPr id="18" name="Picture 17">
            <a:extLst>
              <a:ext uri="{FF2B5EF4-FFF2-40B4-BE49-F238E27FC236}">
                <a16:creationId xmlns:a16="http://schemas.microsoft.com/office/drawing/2014/main" id="{170DA8E8-9B59-4E01-AC46-29DA37AEA86F}"/>
              </a:ext>
            </a:extLst>
          </p:cNvPr>
          <p:cNvPicPr>
            <a:picLocks noChangeAspect="1"/>
          </p:cNvPicPr>
          <p:nvPr userDrawn="1"/>
        </p:nvPicPr>
        <p:blipFill>
          <a:blip r:embed="rId5"/>
          <a:srcRect/>
          <a:stretch/>
        </p:blipFill>
        <p:spPr>
          <a:xfrm>
            <a:off x="1516998" y="4997917"/>
            <a:ext cx="457200" cy="461420"/>
          </a:xfrm>
          <a:prstGeom prst="rect">
            <a:avLst/>
          </a:prstGeom>
        </p:spPr>
      </p:pic>
      <p:pic>
        <p:nvPicPr>
          <p:cNvPr id="19" name="Picture 18">
            <a:extLst>
              <a:ext uri="{FF2B5EF4-FFF2-40B4-BE49-F238E27FC236}">
                <a16:creationId xmlns:a16="http://schemas.microsoft.com/office/drawing/2014/main" id="{5B85646A-93A2-DF47-8A2D-09B92847C5D9}"/>
              </a:ext>
            </a:extLst>
          </p:cNvPr>
          <p:cNvPicPr>
            <a:picLocks noChangeAspect="1"/>
          </p:cNvPicPr>
          <p:nvPr userDrawn="1"/>
        </p:nvPicPr>
        <p:blipFill>
          <a:blip r:embed="rId5"/>
          <a:srcRect/>
          <a:stretch/>
        </p:blipFill>
        <p:spPr>
          <a:xfrm>
            <a:off x="1774363" y="4617994"/>
            <a:ext cx="457200" cy="461420"/>
          </a:xfrm>
          <a:prstGeom prst="rect">
            <a:avLst/>
          </a:prstGeom>
        </p:spPr>
      </p:pic>
      <p:pic>
        <p:nvPicPr>
          <p:cNvPr id="20" name="Picture 19">
            <a:extLst>
              <a:ext uri="{FF2B5EF4-FFF2-40B4-BE49-F238E27FC236}">
                <a16:creationId xmlns:a16="http://schemas.microsoft.com/office/drawing/2014/main" id="{6DD9E4A9-596E-B9BE-2DA2-74C4EB7E2B2A}"/>
              </a:ext>
            </a:extLst>
          </p:cNvPr>
          <p:cNvPicPr>
            <a:picLocks noChangeAspect="1"/>
          </p:cNvPicPr>
          <p:nvPr userDrawn="1"/>
        </p:nvPicPr>
        <p:blipFill>
          <a:blip r:embed="rId3"/>
          <a:srcRect/>
          <a:stretch/>
        </p:blipFill>
        <p:spPr>
          <a:xfrm>
            <a:off x="2029010" y="2369891"/>
            <a:ext cx="457200" cy="461420"/>
          </a:xfrm>
          <a:prstGeom prst="rect">
            <a:avLst/>
          </a:prstGeom>
        </p:spPr>
      </p:pic>
      <p:pic>
        <p:nvPicPr>
          <p:cNvPr id="25" name="Picture 24">
            <a:extLst>
              <a:ext uri="{FF2B5EF4-FFF2-40B4-BE49-F238E27FC236}">
                <a16:creationId xmlns:a16="http://schemas.microsoft.com/office/drawing/2014/main" id="{6620A6B5-1240-79E0-C079-7ED2677F8123}"/>
              </a:ext>
            </a:extLst>
          </p:cNvPr>
          <p:cNvPicPr>
            <a:picLocks noChangeAspect="1"/>
          </p:cNvPicPr>
          <p:nvPr userDrawn="1"/>
        </p:nvPicPr>
        <p:blipFill>
          <a:blip r:embed="rId5"/>
          <a:srcRect/>
          <a:stretch/>
        </p:blipFill>
        <p:spPr>
          <a:xfrm>
            <a:off x="966393" y="2045171"/>
            <a:ext cx="457200" cy="461420"/>
          </a:xfrm>
          <a:prstGeom prst="rect">
            <a:avLst/>
          </a:prstGeom>
        </p:spPr>
      </p:pic>
      <p:pic>
        <p:nvPicPr>
          <p:cNvPr id="26" name="Picture 25">
            <a:extLst>
              <a:ext uri="{FF2B5EF4-FFF2-40B4-BE49-F238E27FC236}">
                <a16:creationId xmlns:a16="http://schemas.microsoft.com/office/drawing/2014/main" id="{B5AEC606-DC0D-FF79-438F-CEACAEEA4B55}"/>
              </a:ext>
            </a:extLst>
          </p:cNvPr>
          <p:cNvPicPr>
            <a:picLocks noChangeAspect="1"/>
          </p:cNvPicPr>
          <p:nvPr userDrawn="1"/>
        </p:nvPicPr>
        <p:blipFill>
          <a:blip r:embed="rId5"/>
          <a:srcRect/>
          <a:stretch/>
        </p:blipFill>
        <p:spPr>
          <a:xfrm>
            <a:off x="1475768" y="2133062"/>
            <a:ext cx="457200" cy="461420"/>
          </a:xfrm>
          <a:prstGeom prst="rect">
            <a:avLst/>
          </a:prstGeom>
        </p:spPr>
      </p:pic>
      <p:pic>
        <p:nvPicPr>
          <p:cNvPr id="27" name="Picture 26">
            <a:extLst>
              <a:ext uri="{FF2B5EF4-FFF2-40B4-BE49-F238E27FC236}">
                <a16:creationId xmlns:a16="http://schemas.microsoft.com/office/drawing/2014/main" id="{DC5ED479-92D0-B0CC-DEBA-0209B2650052}"/>
              </a:ext>
            </a:extLst>
          </p:cNvPr>
          <p:cNvPicPr>
            <a:picLocks noChangeAspect="1"/>
          </p:cNvPicPr>
          <p:nvPr userDrawn="1"/>
        </p:nvPicPr>
        <p:blipFill>
          <a:blip r:embed="rId5"/>
          <a:srcRect/>
          <a:stretch/>
        </p:blipFill>
        <p:spPr>
          <a:xfrm>
            <a:off x="976141" y="4392951"/>
            <a:ext cx="457200" cy="461420"/>
          </a:xfrm>
          <a:prstGeom prst="rect">
            <a:avLst/>
          </a:prstGeom>
        </p:spPr>
      </p:pic>
      <p:grpSp>
        <p:nvGrpSpPr>
          <p:cNvPr id="28" name="Group 27">
            <a:extLst>
              <a:ext uri="{FF2B5EF4-FFF2-40B4-BE49-F238E27FC236}">
                <a16:creationId xmlns:a16="http://schemas.microsoft.com/office/drawing/2014/main" id="{BF2F6C86-5731-4090-4DE4-6E30CD47CFE9}"/>
              </a:ext>
            </a:extLst>
          </p:cNvPr>
          <p:cNvGrpSpPr>
            <a:grpSpLocks noChangeAspect="1"/>
          </p:cNvGrpSpPr>
          <p:nvPr userDrawn="1"/>
        </p:nvGrpSpPr>
        <p:grpSpPr>
          <a:xfrm>
            <a:off x="6857383" y="5268806"/>
            <a:ext cx="1005840" cy="1005840"/>
            <a:chOff x="7369455" y="2721180"/>
            <a:chExt cx="682296" cy="682296"/>
          </a:xfrm>
        </p:grpSpPr>
        <p:cxnSp>
          <p:nvCxnSpPr>
            <p:cNvPr id="29" name="Straight Connector 28">
              <a:extLst>
                <a:ext uri="{FF2B5EF4-FFF2-40B4-BE49-F238E27FC236}">
                  <a16:creationId xmlns:a16="http://schemas.microsoft.com/office/drawing/2014/main" id="{414DD82D-20A8-E3CC-D7AA-1A9775483CA3}"/>
                </a:ext>
              </a:extLst>
            </p:cNvPr>
            <p:cNvCxnSpPr/>
            <p:nvPr/>
          </p:nvCxnSpPr>
          <p:spPr>
            <a:xfrm flipV="1">
              <a:off x="7710603" y="2757550"/>
              <a:ext cx="0" cy="54757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A8150C90-2441-F817-4D61-9772A5D08CBB}"/>
                </a:ext>
              </a:extLst>
            </p:cNvPr>
            <p:cNvPicPr>
              <a:picLocks noChangeAspect="1"/>
            </p:cNvPicPr>
            <p:nvPr/>
          </p:nvPicPr>
          <p:blipFill>
            <a:blip r:embed="rId6"/>
            <a:stretch>
              <a:fillRect/>
            </a:stretch>
          </p:blipFill>
          <p:spPr>
            <a:xfrm>
              <a:off x="7369455" y="2721180"/>
              <a:ext cx="682296" cy="682296"/>
            </a:xfrm>
            <a:prstGeom prst="rect">
              <a:avLst/>
            </a:prstGeom>
          </p:spPr>
        </p:pic>
      </p:grpSp>
      <p:pic>
        <p:nvPicPr>
          <p:cNvPr id="31" name="Picture 30">
            <a:extLst>
              <a:ext uri="{FF2B5EF4-FFF2-40B4-BE49-F238E27FC236}">
                <a16:creationId xmlns:a16="http://schemas.microsoft.com/office/drawing/2014/main" id="{4BB1AFF0-5519-EFFC-F9A0-5557C819D2A2}"/>
              </a:ext>
            </a:extLst>
          </p:cNvPr>
          <p:cNvPicPr>
            <a:picLocks noChangeAspect="1"/>
          </p:cNvPicPr>
          <p:nvPr userDrawn="1"/>
        </p:nvPicPr>
        <p:blipFill>
          <a:blip r:embed="rId5"/>
          <a:srcRect/>
          <a:stretch/>
        </p:blipFill>
        <p:spPr>
          <a:xfrm>
            <a:off x="4443539" y="1670062"/>
            <a:ext cx="457200" cy="460162"/>
          </a:xfrm>
          <a:prstGeom prst="rect">
            <a:avLst/>
          </a:prstGeom>
        </p:spPr>
      </p:pic>
      <p:pic>
        <p:nvPicPr>
          <p:cNvPr id="32" name="Picture 31">
            <a:extLst>
              <a:ext uri="{FF2B5EF4-FFF2-40B4-BE49-F238E27FC236}">
                <a16:creationId xmlns:a16="http://schemas.microsoft.com/office/drawing/2014/main" id="{B3E7101C-1365-BE25-DC53-9CB5F7360A48}"/>
              </a:ext>
            </a:extLst>
          </p:cNvPr>
          <p:cNvPicPr>
            <a:picLocks noChangeAspect="1"/>
          </p:cNvPicPr>
          <p:nvPr userDrawn="1"/>
        </p:nvPicPr>
        <p:blipFill>
          <a:blip r:embed="rId5"/>
          <a:srcRect/>
          <a:stretch/>
        </p:blipFill>
        <p:spPr>
          <a:xfrm>
            <a:off x="5269981" y="1639947"/>
            <a:ext cx="457200" cy="460162"/>
          </a:xfrm>
          <a:prstGeom prst="rect">
            <a:avLst/>
          </a:prstGeom>
        </p:spPr>
      </p:pic>
      <p:pic>
        <p:nvPicPr>
          <p:cNvPr id="34" name="Picture 33">
            <a:extLst>
              <a:ext uri="{FF2B5EF4-FFF2-40B4-BE49-F238E27FC236}">
                <a16:creationId xmlns:a16="http://schemas.microsoft.com/office/drawing/2014/main" id="{135A4D47-DEE3-F0B0-08C8-E0F6484F005E}"/>
              </a:ext>
            </a:extLst>
          </p:cNvPr>
          <p:cNvPicPr>
            <a:picLocks noChangeAspect="1"/>
          </p:cNvPicPr>
          <p:nvPr userDrawn="1"/>
        </p:nvPicPr>
        <p:blipFill>
          <a:blip r:embed="rId5"/>
          <a:srcRect/>
          <a:stretch/>
        </p:blipFill>
        <p:spPr>
          <a:xfrm>
            <a:off x="4822630" y="1812799"/>
            <a:ext cx="457200" cy="460162"/>
          </a:xfrm>
          <a:prstGeom prst="rect">
            <a:avLst/>
          </a:prstGeom>
        </p:spPr>
      </p:pic>
      <p:pic>
        <p:nvPicPr>
          <p:cNvPr id="35" name="Picture 34">
            <a:extLst>
              <a:ext uri="{FF2B5EF4-FFF2-40B4-BE49-F238E27FC236}">
                <a16:creationId xmlns:a16="http://schemas.microsoft.com/office/drawing/2014/main" id="{1E33DF2C-8B27-003D-6782-35D197F5E35B}"/>
              </a:ext>
            </a:extLst>
          </p:cNvPr>
          <p:cNvPicPr>
            <a:picLocks noChangeAspect="1"/>
          </p:cNvPicPr>
          <p:nvPr userDrawn="1"/>
        </p:nvPicPr>
        <p:blipFill>
          <a:blip r:embed="rId5"/>
          <a:srcRect/>
          <a:stretch/>
        </p:blipFill>
        <p:spPr>
          <a:xfrm>
            <a:off x="5384052" y="2065801"/>
            <a:ext cx="457200" cy="460162"/>
          </a:xfrm>
          <a:prstGeom prst="rect">
            <a:avLst/>
          </a:prstGeom>
        </p:spPr>
      </p:pic>
      <p:pic>
        <p:nvPicPr>
          <p:cNvPr id="37" name="Picture 36">
            <a:extLst>
              <a:ext uri="{FF2B5EF4-FFF2-40B4-BE49-F238E27FC236}">
                <a16:creationId xmlns:a16="http://schemas.microsoft.com/office/drawing/2014/main" id="{5901FE07-7164-AAF4-7D51-8D372B351E72}"/>
              </a:ext>
            </a:extLst>
          </p:cNvPr>
          <p:cNvPicPr>
            <a:picLocks noChangeAspect="1"/>
          </p:cNvPicPr>
          <p:nvPr userDrawn="1"/>
        </p:nvPicPr>
        <p:blipFill>
          <a:blip r:embed="rId5"/>
          <a:srcRect/>
          <a:stretch/>
        </p:blipFill>
        <p:spPr>
          <a:xfrm>
            <a:off x="4926852" y="2246672"/>
            <a:ext cx="457200" cy="460162"/>
          </a:xfrm>
          <a:prstGeom prst="rect">
            <a:avLst/>
          </a:prstGeom>
        </p:spPr>
      </p:pic>
      <p:pic>
        <p:nvPicPr>
          <p:cNvPr id="38" name="Picture 37">
            <a:extLst>
              <a:ext uri="{FF2B5EF4-FFF2-40B4-BE49-F238E27FC236}">
                <a16:creationId xmlns:a16="http://schemas.microsoft.com/office/drawing/2014/main" id="{9C1DFDC0-CAEE-DD88-F5E3-CC145F7BEF38}"/>
              </a:ext>
            </a:extLst>
          </p:cNvPr>
          <p:cNvPicPr>
            <a:picLocks noChangeAspect="1"/>
          </p:cNvPicPr>
          <p:nvPr userDrawn="1"/>
        </p:nvPicPr>
        <p:blipFill>
          <a:blip r:embed="rId5"/>
          <a:srcRect/>
          <a:stretch/>
        </p:blipFill>
        <p:spPr>
          <a:xfrm>
            <a:off x="5101111" y="2642088"/>
            <a:ext cx="457200" cy="460162"/>
          </a:xfrm>
          <a:prstGeom prst="rect">
            <a:avLst/>
          </a:prstGeom>
        </p:spPr>
      </p:pic>
      <p:pic>
        <p:nvPicPr>
          <p:cNvPr id="40" name="Picture 39">
            <a:extLst>
              <a:ext uri="{FF2B5EF4-FFF2-40B4-BE49-F238E27FC236}">
                <a16:creationId xmlns:a16="http://schemas.microsoft.com/office/drawing/2014/main" id="{9066AB7B-6EDC-3ADE-AC58-78A9724354BB}"/>
              </a:ext>
            </a:extLst>
          </p:cNvPr>
          <p:cNvPicPr>
            <a:picLocks noChangeAspect="1"/>
          </p:cNvPicPr>
          <p:nvPr userDrawn="1"/>
        </p:nvPicPr>
        <p:blipFill>
          <a:blip r:embed="rId5"/>
          <a:srcRect/>
          <a:stretch/>
        </p:blipFill>
        <p:spPr>
          <a:xfrm>
            <a:off x="4574940" y="2600779"/>
            <a:ext cx="457200" cy="460162"/>
          </a:xfrm>
          <a:prstGeom prst="rect">
            <a:avLst/>
          </a:prstGeom>
        </p:spPr>
      </p:pic>
      <p:pic>
        <p:nvPicPr>
          <p:cNvPr id="41" name="Picture 40">
            <a:extLst>
              <a:ext uri="{FF2B5EF4-FFF2-40B4-BE49-F238E27FC236}">
                <a16:creationId xmlns:a16="http://schemas.microsoft.com/office/drawing/2014/main" id="{C1A1212D-8C85-2DD3-E5EB-9517D43DF3D6}"/>
              </a:ext>
            </a:extLst>
          </p:cNvPr>
          <p:cNvPicPr>
            <a:picLocks noChangeAspect="1"/>
          </p:cNvPicPr>
          <p:nvPr userDrawn="1"/>
        </p:nvPicPr>
        <p:blipFill>
          <a:blip r:embed="rId5"/>
          <a:srcRect/>
          <a:stretch/>
        </p:blipFill>
        <p:spPr>
          <a:xfrm>
            <a:off x="4499201" y="2180648"/>
            <a:ext cx="457200" cy="460162"/>
          </a:xfrm>
          <a:prstGeom prst="rect">
            <a:avLst/>
          </a:prstGeom>
        </p:spPr>
      </p:pic>
      <p:pic>
        <p:nvPicPr>
          <p:cNvPr id="43" name="Picture 42">
            <a:extLst>
              <a:ext uri="{FF2B5EF4-FFF2-40B4-BE49-F238E27FC236}">
                <a16:creationId xmlns:a16="http://schemas.microsoft.com/office/drawing/2014/main" id="{6497A6B8-C1CE-1B84-8892-F290D8FDA6FC}"/>
              </a:ext>
            </a:extLst>
          </p:cNvPr>
          <p:cNvPicPr>
            <a:picLocks noChangeAspect="1"/>
          </p:cNvPicPr>
          <p:nvPr userDrawn="1"/>
        </p:nvPicPr>
        <p:blipFill>
          <a:blip r:embed="rId3"/>
          <a:srcRect/>
          <a:stretch/>
        </p:blipFill>
        <p:spPr>
          <a:xfrm>
            <a:off x="4938214" y="4953807"/>
            <a:ext cx="457200" cy="461420"/>
          </a:xfrm>
          <a:prstGeom prst="rect">
            <a:avLst/>
          </a:prstGeom>
        </p:spPr>
      </p:pic>
      <p:pic>
        <p:nvPicPr>
          <p:cNvPr id="45" name="Picture 44">
            <a:extLst>
              <a:ext uri="{FF2B5EF4-FFF2-40B4-BE49-F238E27FC236}">
                <a16:creationId xmlns:a16="http://schemas.microsoft.com/office/drawing/2014/main" id="{78BBEA51-9506-856A-F52D-B83A870C6114}"/>
              </a:ext>
            </a:extLst>
          </p:cNvPr>
          <p:cNvPicPr>
            <a:picLocks noChangeAspect="1"/>
          </p:cNvPicPr>
          <p:nvPr userDrawn="1"/>
        </p:nvPicPr>
        <p:blipFill>
          <a:blip r:embed="rId3"/>
          <a:srcRect/>
          <a:stretch/>
        </p:blipFill>
        <p:spPr>
          <a:xfrm>
            <a:off x="4497329" y="4855347"/>
            <a:ext cx="457200" cy="461420"/>
          </a:xfrm>
          <a:prstGeom prst="rect">
            <a:avLst/>
          </a:prstGeom>
        </p:spPr>
      </p:pic>
      <p:pic>
        <p:nvPicPr>
          <p:cNvPr id="46" name="Picture 45">
            <a:extLst>
              <a:ext uri="{FF2B5EF4-FFF2-40B4-BE49-F238E27FC236}">
                <a16:creationId xmlns:a16="http://schemas.microsoft.com/office/drawing/2014/main" id="{62A8D40D-E37D-6EA9-15C8-A024BECDCBC8}"/>
              </a:ext>
            </a:extLst>
          </p:cNvPr>
          <p:cNvPicPr>
            <a:picLocks noChangeAspect="1"/>
          </p:cNvPicPr>
          <p:nvPr userDrawn="1"/>
        </p:nvPicPr>
        <p:blipFill>
          <a:blip r:embed="rId3"/>
          <a:srcRect/>
          <a:stretch/>
        </p:blipFill>
        <p:spPr>
          <a:xfrm>
            <a:off x="5395414" y="4831456"/>
            <a:ext cx="457200" cy="461420"/>
          </a:xfrm>
          <a:prstGeom prst="rect">
            <a:avLst/>
          </a:prstGeom>
        </p:spPr>
      </p:pic>
      <p:pic>
        <p:nvPicPr>
          <p:cNvPr id="47" name="Picture 46">
            <a:extLst>
              <a:ext uri="{FF2B5EF4-FFF2-40B4-BE49-F238E27FC236}">
                <a16:creationId xmlns:a16="http://schemas.microsoft.com/office/drawing/2014/main" id="{63EFE884-5135-D073-E139-278DF03F81F1}"/>
              </a:ext>
            </a:extLst>
          </p:cNvPr>
          <p:cNvPicPr>
            <a:picLocks noChangeAspect="1"/>
          </p:cNvPicPr>
          <p:nvPr userDrawn="1"/>
        </p:nvPicPr>
        <p:blipFill>
          <a:blip r:embed="rId3"/>
          <a:srcRect/>
          <a:stretch/>
        </p:blipFill>
        <p:spPr>
          <a:xfrm>
            <a:off x="4457241" y="5726509"/>
            <a:ext cx="457200" cy="461420"/>
          </a:xfrm>
          <a:prstGeom prst="rect">
            <a:avLst/>
          </a:prstGeom>
        </p:spPr>
      </p:pic>
      <p:pic>
        <p:nvPicPr>
          <p:cNvPr id="48" name="Picture 47">
            <a:extLst>
              <a:ext uri="{FF2B5EF4-FFF2-40B4-BE49-F238E27FC236}">
                <a16:creationId xmlns:a16="http://schemas.microsoft.com/office/drawing/2014/main" id="{C9ACD042-D3E6-5BE0-4CB2-24DDD667E5C4}"/>
              </a:ext>
            </a:extLst>
          </p:cNvPr>
          <p:cNvPicPr>
            <a:picLocks noChangeAspect="1"/>
          </p:cNvPicPr>
          <p:nvPr userDrawn="1"/>
        </p:nvPicPr>
        <p:blipFill>
          <a:blip r:embed="rId3"/>
          <a:srcRect/>
          <a:stretch/>
        </p:blipFill>
        <p:spPr>
          <a:xfrm>
            <a:off x="4981052" y="5409364"/>
            <a:ext cx="457200" cy="461420"/>
          </a:xfrm>
          <a:prstGeom prst="rect">
            <a:avLst/>
          </a:prstGeom>
        </p:spPr>
      </p:pic>
      <p:pic>
        <p:nvPicPr>
          <p:cNvPr id="49" name="Picture 48">
            <a:extLst>
              <a:ext uri="{FF2B5EF4-FFF2-40B4-BE49-F238E27FC236}">
                <a16:creationId xmlns:a16="http://schemas.microsoft.com/office/drawing/2014/main" id="{0809DD1E-FFAA-3E7F-4D29-A337D51DA54E}"/>
              </a:ext>
            </a:extLst>
          </p:cNvPr>
          <p:cNvPicPr>
            <a:picLocks noChangeAspect="1"/>
          </p:cNvPicPr>
          <p:nvPr userDrawn="1"/>
        </p:nvPicPr>
        <p:blipFill>
          <a:blip r:embed="rId3"/>
          <a:srcRect/>
          <a:stretch/>
        </p:blipFill>
        <p:spPr>
          <a:xfrm>
            <a:off x="5419126" y="5248545"/>
            <a:ext cx="457200" cy="461420"/>
          </a:xfrm>
          <a:prstGeom prst="rect">
            <a:avLst/>
          </a:prstGeom>
        </p:spPr>
      </p:pic>
      <p:pic>
        <p:nvPicPr>
          <p:cNvPr id="50" name="Picture 49">
            <a:extLst>
              <a:ext uri="{FF2B5EF4-FFF2-40B4-BE49-F238E27FC236}">
                <a16:creationId xmlns:a16="http://schemas.microsoft.com/office/drawing/2014/main" id="{4DCC4D23-A0C9-265E-30B7-0B99444AF8AA}"/>
              </a:ext>
            </a:extLst>
          </p:cNvPr>
          <p:cNvPicPr>
            <a:picLocks noChangeAspect="1"/>
          </p:cNvPicPr>
          <p:nvPr userDrawn="1"/>
        </p:nvPicPr>
        <p:blipFill>
          <a:blip r:embed="rId3"/>
          <a:srcRect/>
          <a:stretch/>
        </p:blipFill>
        <p:spPr>
          <a:xfrm>
            <a:off x="4914441" y="5849764"/>
            <a:ext cx="457200" cy="461420"/>
          </a:xfrm>
          <a:prstGeom prst="rect">
            <a:avLst/>
          </a:prstGeom>
        </p:spPr>
      </p:pic>
      <p:pic>
        <p:nvPicPr>
          <p:cNvPr id="52" name="Picture 51">
            <a:extLst>
              <a:ext uri="{FF2B5EF4-FFF2-40B4-BE49-F238E27FC236}">
                <a16:creationId xmlns:a16="http://schemas.microsoft.com/office/drawing/2014/main" id="{97DBEE99-0D70-843E-82E5-85FF0F028828}"/>
              </a:ext>
            </a:extLst>
          </p:cNvPr>
          <p:cNvPicPr>
            <a:picLocks noChangeAspect="1"/>
          </p:cNvPicPr>
          <p:nvPr userDrawn="1"/>
        </p:nvPicPr>
        <p:blipFill>
          <a:blip r:embed="rId3"/>
          <a:srcRect/>
          <a:stretch/>
        </p:blipFill>
        <p:spPr>
          <a:xfrm>
            <a:off x="4530376" y="5283061"/>
            <a:ext cx="457200" cy="461420"/>
          </a:xfrm>
          <a:prstGeom prst="rect">
            <a:avLst/>
          </a:prstGeom>
        </p:spPr>
      </p:pic>
      <p:pic>
        <p:nvPicPr>
          <p:cNvPr id="53" name="Picture 52">
            <a:extLst>
              <a:ext uri="{FF2B5EF4-FFF2-40B4-BE49-F238E27FC236}">
                <a16:creationId xmlns:a16="http://schemas.microsoft.com/office/drawing/2014/main" id="{44641A40-730B-6DCB-FBAB-601367743B7A}"/>
              </a:ext>
            </a:extLst>
          </p:cNvPr>
          <p:cNvPicPr>
            <a:picLocks noChangeAspect="1"/>
          </p:cNvPicPr>
          <p:nvPr userDrawn="1"/>
        </p:nvPicPr>
        <p:blipFill>
          <a:blip r:embed="rId3"/>
          <a:srcRect/>
          <a:stretch/>
        </p:blipFill>
        <p:spPr>
          <a:xfrm>
            <a:off x="1886536" y="5189558"/>
            <a:ext cx="457200" cy="461420"/>
          </a:xfrm>
          <a:prstGeom prst="rect">
            <a:avLst/>
          </a:prstGeom>
        </p:spPr>
      </p:pic>
      <p:pic>
        <p:nvPicPr>
          <p:cNvPr id="56" name="Picture 55">
            <a:extLst>
              <a:ext uri="{FF2B5EF4-FFF2-40B4-BE49-F238E27FC236}">
                <a16:creationId xmlns:a16="http://schemas.microsoft.com/office/drawing/2014/main" id="{30F236AF-B5F3-67FB-8CF6-5670D331E266}"/>
              </a:ext>
            </a:extLst>
          </p:cNvPr>
          <p:cNvPicPr>
            <a:picLocks noChangeAspect="1"/>
          </p:cNvPicPr>
          <p:nvPr userDrawn="1"/>
        </p:nvPicPr>
        <p:blipFill>
          <a:blip r:embed="rId3"/>
          <a:srcRect/>
          <a:stretch/>
        </p:blipFill>
        <p:spPr>
          <a:xfrm>
            <a:off x="1044803" y="2475317"/>
            <a:ext cx="457200" cy="461420"/>
          </a:xfrm>
          <a:prstGeom prst="rect">
            <a:avLst/>
          </a:prstGeom>
        </p:spPr>
      </p:pic>
      <p:pic>
        <p:nvPicPr>
          <p:cNvPr id="57" name="Picture 56">
            <a:extLst>
              <a:ext uri="{FF2B5EF4-FFF2-40B4-BE49-F238E27FC236}">
                <a16:creationId xmlns:a16="http://schemas.microsoft.com/office/drawing/2014/main" id="{82DE2397-239A-1E56-6A59-FBC6901914D7}"/>
              </a:ext>
            </a:extLst>
          </p:cNvPr>
          <p:cNvPicPr>
            <a:picLocks noChangeAspect="1"/>
          </p:cNvPicPr>
          <p:nvPr userDrawn="1"/>
        </p:nvPicPr>
        <p:blipFill>
          <a:blip r:embed="rId5"/>
          <a:srcRect/>
          <a:stretch/>
        </p:blipFill>
        <p:spPr>
          <a:xfrm>
            <a:off x="1522477" y="2502312"/>
            <a:ext cx="457200" cy="461420"/>
          </a:xfrm>
          <a:prstGeom prst="rect">
            <a:avLst/>
          </a:prstGeom>
        </p:spPr>
      </p:pic>
      <p:sp>
        <p:nvSpPr>
          <p:cNvPr id="58" name="TextBox 57">
            <a:extLst>
              <a:ext uri="{FF2B5EF4-FFF2-40B4-BE49-F238E27FC236}">
                <a16:creationId xmlns:a16="http://schemas.microsoft.com/office/drawing/2014/main" id="{E07B25F8-9CCD-4782-57D9-0947BA15FCAB}"/>
              </a:ext>
            </a:extLst>
          </p:cNvPr>
          <p:cNvSpPr txBox="1"/>
          <p:nvPr userDrawn="1"/>
        </p:nvSpPr>
        <p:spPr>
          <a:xfrm rot="18900000">
            <a:off x="3129371" y="3247796"/>
            <a:ext cx="595035" cy="246221"/>
          </a:xfrm>
          <a:prstGeom prst="rect">
            <a:avLst/>
          </a:prstGeom>
          <a:noFill/>
        </p:spPr>
        <p:txBody>
          <a:bodyPr wrap="none" rtlCol="0">
            <a:spAutoFit/>
          </a:bodyPr>
          <a:lstStyle/>
          <a:p>
            <a:r>
              <a:rPr lang="en-US" sz="1000"/>
              <a:t>random</a:t>
            </a:r>
          </a:p>
        </p:txBody>
      </p:sp>
      <p:sp>
        <p:nvSpPr>
          <p:cNvPr id="59" name="TextBox 58">
            <a:extLst>
              <a:ext uri="{FF2B5EF4-FFF2-40B4-BE49-F238E27FC236}">
                <a16:creationId xmlns:a16="http://schemas.microsoft.com/office/drawing/2014/main" id="{344A0490-A0BC-84BA-71C9-64FA1FEA446C}"/>
              </a:ext>
            </a:extLst>
          </p:cNvPr>
          <p:cNvSpPr txBox="1"/>
          <p:nvPr userDrawn="1"/>
        </p:nvSpPr>
        <p:spPr>
          <a:xfrm rot="2700000">
            <a:off x="3168810" y="4285269"/>
            <a:ext cx="779381" cy="246221"/>
          </a:xfrm>
          <a:prstGeom prst="rect">
            <a:avLst/>
          </a:prstGeom>
          <a:noFill/>
        </p:spPr>
        <p:txBody>
          <a:bodyPr wrap="none" rtlCol="0">
            <a:spAutoFit/>
          </a:bodyPr>
          <a:lstStyle/>
          <a:p>
            <a:r>
              <a:rPr lang="en-US" sz="1000"/>
              <a:t>assignment</a:t>
            </a:r>
          </a:p>
        </p:txBody>
      </p:sp>
      <p:pic>
        <p:nvPicPr>
          <p:cNvPr id="60" name="Picture 59">
            <a:extLst>
              <a:ext uri="{FF2B5EF4-FFF2-40B4-BE49-F238E27FC236}">
                <a16:creationId xmlns:a16="http://schemas.microsoft.com/office/drawing/2014/main" id="{96FA7D59-8F14-735B-3172-CF18FB7C94D5}"/>
              </a:ext>
            </a:extLst>
          </p:cNvPr>
          <p:cNvPicPr>
            <a:picLocks noChangeAspect="1"/>
          </p:cNvPicPr>
          <p:nvPr userDrawn="1"/>
        </p:nvPicPr>
        <p:blipFill rotWithShape="1">
          <a:blip r:embed="rId7">
            <a:alphaModFix/>
          </a:blip>
          <a:srcRect r="27907"/>
          <a:stretch/>
        </p:blipFill>
        <p:spPr>
          <a:xfrm>
            <a:off x="10340908" y="5021667"/>
            <a:ext cx="1876684" cy="1159222"/>
          </a:xfrm>
          <a:prstGeom prst="rect">
            <a:avLst/>
          </a:prstGeom>
        </p:spPr>
      </p:pic>
      <p:pic>
        <p:nvPicPr>
          <p:cNvPr id="61" name="Picture 60">
            <a:extLst>
              <a:ext uri="{FF2B5EF4-FFF2-40B4-BE49-F238E27FC236}">
                <a16:creationId xmlns:a16="http://schemas.microsoft.com/office/drawing/2014/main" id="{76EDBF43-7B6B-78C8-2901-D17DF6B349FA}"/>
              </a:ext>
            </a:extLst>
          </p:cNvPr>
          <p:cNvPicPr>
            <a:picLocks noChangeAspect="1"/>
          </p:cNvPicPr>
          <p:nvPr userDrawn="1"/>
        </p:nvPicPr>
        <p:blipFill>
          <a:blip r:embed="rId8">
            <a:alphaModFix amt="85000"/>
          </a:blip>
          <a:stretch>
            <a:fillRect/>
          </a:stretch>
        </p:blipFill>
        <p:spPr>
          <a:xfrm>
            <a:off x="10793124" y="1758774"/>
            <a:ext cx="884341" cy="1144598"/>
          </a:xfrm>
          <a:prstGeom prst="rect">
            <a:avLst/>
          </a:prstGeom>
        </p:spPr>
      </p:pic>
      <p:sp>
        <p:nvSpPr>
          <p:cNvPr id="62" name="TextBox 61">
            <a:extLst>
              <a:ext uri="{FF2B5EF4-FFF2-40B4-BE49-F238E27FC236}">
                <a16:creationId xmlns:a16="http://schemas.microsoft.com/office/drawing/2014/main" id="{68AD6CC0-5818-7710-A2D4-F876C2122E90}"/>
              </a:ext>
            </a:extLst>
          </p:cNvPr>
          <p:cNvSpPr txBox="1"/>
          <p:nvPr userDrawn="1"/>
        </p:nvSpPr>
        <p:spPr>
          <a:xfrm>
            <a:off x="10562257" y="2657813"/>
            <a:ext cx="13460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Analyze</a:t>
            </a:r>
          </a:p>
        </p:txBody>
      </p:sp>
      <p:pic>
        <p:nvPicPr>
          <p:cNvPr id="63" name="Graphic 62">
            <a:extLst>
              <a:ext uri="{FF2B5EF4-FFF2-40B4-BE49-F238E27FC236}">
                <a16:creationId xmlns:a16="http://schemas.microsoft.com/office/drawing/2014/main" id="{3EE8A4E9-6B9B-D93F-1BA9-86E9E293DBA6}"/>
              </a:ext>
            </a:extLst>
          </p:cNvPr>
          <p:cNvPicPr>
            <a:picLocks noChangeAspect="1"/>
          </p:cNvPicPr>
          <p:nvPr userDrawn="1"/>
        </p:nvPicPr>
        <p:blipFill>
          <a:blip r:embed="rId9">
            <a:alphaModFix amt="40000"/>
            <a:extLst>
              <a:ext uri="{96DAC541-7B7A-43D3-8B79-37D633B846F1}">
                <asvg:svgBlip xmlns:asvg="http://schemas.microsoft.com/office/drawing/2016/SVG/main" r:embed="rId10"/>
              </a:ext>
            </a:extLst>
          </a:blip>
          <a:stretch>
            <a:fillRect/>
          </a:stretch>
        </p:blipFill>
        <p:spPr>
          <a:xfrm>
            <a:off x="10591618" y="3552610"/>
            <a:ext cx="1287353" cy="846622"/>
          </a:xfrm>
          <a:prstGeom prst="rect">
            <a:avLst/>
          </a:prstGeom>
        </p:spPr>
      </p:pic>
      <p:sp>
        <p:nvSpPr>
          <p:cNvPr id="64" name="TextBox 63">
            <a:extLst>
              <a:ext uri="{FF2B5EF4-FFF2-40B4-BE49-F238E27FC236}">
                <a16:creationId xmlns:a16="http://schemas.microsoft.com/office/drawing/2014/main" id="{6732F903-6F3D-9889-EF85-FD6DEAE8C01C}"/>
              </a:ext>
            </a:extLst>
          </p:cNvPr>
          <p:cNvSpPr txBox="1"/>
          <p:nvPr userDrawn="1"/>
        </p:nvSpPr>
        <p:spPr>
          <a:xfrm>
            <a:off x="10584443" y="4043100"/>
            <a:ext cx="130170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Finalize</a:t>
            </a:r>
          </a:p>
        </p:txBody>
      </p:sp>
      <p:sp>
        <p:nvSpPr>
          <p:cNvPr id="65" name="TextBox 64">
            <a:extLst>
              <a:ext uri="{FF2B5EF4-FFF2-40B4-BE49-F238E27FC236}">
                <a16:creationId xmlns:a16="http://schemas.microsoft.com/office/drawing/2014/main" id="{D81F2A90-CA60-3191-830A-1858CB93FBDB}"/>
              </a:ext>
            </a:extLst>
          </p:cNvPr>
          <p:cNvSpPr txBox="1"/>
          <p:nvPr userDrawn="1"/>
        </p:nvSpPr>
        <p:spPr>
          <a:xfrm rot="20361813">
            <a:off x="10222900" y="5241215"/>
            <a:ext cx="201401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Disseminate</a:t>
            </a:r>
          </a:p>
        </p:txBody>
      </p:sp>
      <p:sp>
        <p:nvSpPr>
          <p:cNvPr id="66" name="Freeform: Shape 132">
            <a:extLst>
              <a:ext uri="{FF2B5EF4-FFF2-40B4-BE49-F238E27FC236}">
                <a16:creationId xmlns:a16="http://schemas.microsoft.com/office/drawing/2014/main" id="{F2829704-8721-8EFB-ED62-8443DD418425}"/>
              </a:ext>
            </a:extLst>
          </p:cNvPr>
          <p:cNvSpPr/>
          <p:nvPr userDrawn="1"/>
        </p:nvSpPr>
        <p:spPr>
          <a:xfrm>
            <a:off x="6465555"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7" name="Freeform: Shape 21">
            <a:extLst>
              <a:ext uri="{FF2B5EF4-FFF2-40B4-BE49-F238E27FC236}">
                <a16:creationId xmlns:a16="http://schemas.microsoft.com/office/drawing/2014/main" id="{CE9792EA-4CFC-2ADE-D90E-DBF453BBCE4C}"/>
              </a:ext>
            </a:extLst>
          </p:cNvPr>
          <p:cNvSpPr/>
          <p:nvPr userDrawn="1"/>
        </p:nvSpPr>
        <p:spPr>
          <a:xfrm>
            <a:off x="4901323"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8" name="Freeform: Shape 22">
            <a:extLst>
              <a:ext uri="{FF2B5EF4-FFF2-40B4-BE49-F238E27FC236}">
                <a16:creationId xmlns:a16="http://schemas.microsoft.com/office/drawing/2014/main" id="{C3FFA10A-65B2-B56F-8676-F45C34F313E6}"/>
              </a:ext>
            </a:extLst>
          </p:cNvPr>
          <p:cNvSpPr/>
          <p:nvPr userDrawn="1"/>
        </p:nvSpPr>
        <p:spPr>
          <a:xfrm>
            <a:off x="5292381"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9" name="Freeform: Shape 23">
            <a:extLst>
              <a:ext uri="{FF2B5EF4-FFF2-40B4-BE49-F238E27FC236}">
                <a16:creationId xmlns:a16="http://schemas.microsoft.com/office/drawing/2014/main" id="{E6D24B68-2C2D-49CE-2B4A-FEC4C9184E94}"/>
              </a:ext>
            </a:extLst>
          </p:cNvPr>
          <p:cNvSpPr/>
          <p:nvPr userDrawn="1"/>
        </p:nvSpPr>
        <p:spPr>
          <a:xfrm>
            <a:off x="5683439"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24">
            <a:extLst>
              <a:ext uri="{FF2B5EF4-FFF2-40B4-BE49-F238E27FC236}">
                <a16:creationId xmlns:a16="http://schemas.microsoft.com/office/drawing/2014/main" id="{AB39AA2F-4D82-CF6A-377A-C0C3C5569295}"/>
              </a:ext>
            </a:extLst>
          </p:cNvPr>
          <p:cNvSpPr/>
          <p:nvPr userDrawn="1"/>
        </p:nvSpPr>
        <p:spPr>
          <a:xfrm>
            <a:off x="6074497"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1">
            <a:extLst>
              <a:ext uri="{FF2B5EF4-FFF2-40B4-BE49-F238E27FC236}">
                <a16:creationId xmlns:a16="http://schemas.microsoft.com/office/drawing/2014/main" id="{7E0B0B26-794D-BB06-44E6-BE9C2D596434}"/>
              </a:ext>
            </a:extLst>
          </p:cNvPr>
          <p:cNvSpPr/>
          <p:nvPr userDrawn="1"/>
        </p:nvSpPr>
        <p:spPr>
          <a:xfrm>
            <a:off x="4418825" y="3243749"/>
            <a:ext cx="45720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Setting up for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76" name="Picture 75">
            <a:extLst>
              <a:ext uri="{FF2B5EF4-FFF2-40B4-BE49-F238E27FC236}">
                <a16:creationId xmlns:a16="http://schemas.microsoft.com/office/drawing/2014/main" id="{D7C6545C-29CB-C659-174E-EFCFC0E21C71}"/>
              </a:ext>
            </a:extLst>
          </p:cNvPr>
          <p:cNvPicPr>
            <a:picLocks noChangeAspect="1"/>
          </p:cNvPicPr>
          <p:nvPr userDrawn="1"/>
        </p:nvPicPr>
        <p:blipFill>
          <a:blip r:embed="rId11"/>
          <a:stretch>
            <a:fillRect/>
          </a:stretch>
        </p:blipFill>
        <p:spPr>
          <a:xfrm>
            <a:off x="9938657" y="3256324"/>
            <a:ext cx="365760" cy="532015"/>
          </a:xfrm>
          <a:prstGeom prst="rect">
            <a:avLst/>
          </a:prstGeom>
        </p:spPr>
      </p:pic>
      <p:sp>
        <p:nvSpPr>
          <p:cNvPr id="77" name="Freeform: Shape 132">
            <a:extLst>
              <a:ext uri="{FF2B5EF4-FFF2-40B4-BE49-F238E27FC236}">
                <a16:creationId xmlns:a16="http://schemas.microsoft.com/office/drawing/2014/main" id="{D33E81C7-158C-64A5-FE08-BDE694B5CD46}"/>
              </a:ext>
            </a:extLst>
          </p:cNvPr>
          <p:cNvSpPr/>
          <p:nvPr userDrawn="1"/>
        </p:nvSpPr>
        <p:spPr>
          <a:xfrm>
            <a:off x="9531801"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8" name="Freeform: Shape 21">
            <a:extLst>
              <a:ext uri="{FF2B5EF4-FFF2-40B4-BE49-F238E27FC236}">
                <a16:creationId xmlns:a16="http://schemas.microsoft.com/office/drawing/2014/main" id="{04D30218-DE26-45FE-5F7A-C767AA1DC2CB}"/>
              </a:ext>
            </a:extLst>
          </p:cNvPr>
          <p:cNvSpPr/>
          <p:nvPr userDrawn="1"/>
        </p:nvSpPr>
        <p:spPr>
          <a:xfrm>
            <a:off x="7967569"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9" name="Freeform: Shape 22">
            <a:extLst>
              <a:ext uri="{FF2B5EF4-FFF2-40B4-BE49-F238E27FC236}">
                <a16:creationId xmlns:a16="http://schemas.microsoft.com/office/drawing/2014/main" id="{79CFDD31-D18F-3498-A2FA-056766CBC741}"/>
              </a:ext>
            </a:extLst>
          </p:cNvPr>
          <p:cNvSpPr/>
          <p:nvPr userDrawn="1"/>
        </p:nvSpPr>
        <p:spPr>
          <a:xfrm>
            <a:off x="8358627"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80" name="Freeform: Shape 23">
            <a:extLst>
              <a:ext uri="{FF2B5EF4-FFF2-40B4-BE49-F238E27FC236}">
                <a16:creationId xmlns:a16="http://schemas.microsoft.com/office/drawing/2014/main" id="{CF9E81E4-57AF-7768-576C-7EBF4BFD75DC}"/>
              </a:ext>
            </a:extLst>
          </p:cNvPr>
          <p:cNvSpPr/>
          <p:nvPr userDrawn="1"/>
        </p:nvSpPr>
        <p:spPr>
          <a:xfrm>
            <a:off x="8749685"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81" name="Freeform: Shape 24">
            <a:extLst>
              <a:ext uri="{FF2B5EF4-FFF2-40B4-BE49-F238E27FC236}">
                <a16:creationId xmlns:a16="http://schemas.microsoft.com/office/drawing/2014/main" id="{93276662-AA86-7A00-A304-1548152CC11F}"/>
              </a:ext>
            </a:extLst>
          </p:cNvPr>
          <p:cNvSpPr/>
          <p:nvPr userDrawn="1"/>
        </p:nvSpPr>
        <p:spPr>
          <a:xfrm>
            <a:off x="9140743"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82" name="Freeform: Shape 21">
            <a:extLst>
              <a:ext uri="{FF2B5EF4-FFF2-40B4-BE49-F238E27FC236}">
                <a16:creationId xmlns:a16="http://schemas.microsoft.com/office/drawing/2014/main" id="{73D83A22-AB19-E7F5-AE39-82FFF8B4685D}"/>
              </a:ext>
            </a:extLst>
          </p:cNvPr>
          <p:cNvSpPr/>
          <p:nvPr userDrawn="1"/>
        </p:nvSpPr>
        <p:spPr>
          <a:xfrm>
            <a:off x="7485071" y="3243749"/>
            <a:ext cx="45720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Setting up for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83" name="Graphic 82">
            <a:extLst>
              <a:ext uri="{FF2B5EF4-FFF2-40B4-BE49-F238E27FC236}">
                <a16:creationId xmlns:a16="http://schemas.microsoft.com/office/drawing/2014/main" id="{B9D6365E-C12B-1C92-0FE2-0FEF15285D08}"/>
              </a:ext>
            </a:extLst>
          </p:cNvPr>
          <p:cNvPicPr>
            <a:picLocks noChangeAspect="1"/>
          </p:cNvPicPr>
          <p:nvPr userDrawn="1"/>
        </p:nvPicPr>
        <p:blipFill>
          <a:blip r:embed="rId12">
            <a:duotone>
              <a:schemeClr val="accent4">
                <a:shade val="45000"/>
                <a:satMod val="135000"/>
              </a:schemeClr>
              <a:prstClr val="white"/>
            </a:duotone>
            <a:extLst>
              <a:ext uri="{96DAC541-7B7A-43D3-8B79-37D633B846F1}">
                <asvg:svgBlip xmlns:asvg="http://schemas.microsoft.com/office/drawing/2016/SVG/main" r:embed="rId13"/>
              </a:ext>
            </a:extLst>
          </a:blip>
          <a:stretch>
            <a:fillRect/>
          </a:stretch>
        </p:blipFill>
        <p:spPr>
          <a:xfrm>
            <a:off x="9897270" y="3816451"/>
            <a:ext cx="320040" cy="320040"/>
          </a:xfrm>
          <a:prstGeom prst="rect">
            <a:avLst/>
          </a:prstGeom>
        </p:spPr>
      </p:pic>
      <p:pic>
        <p:nvPicPr>
          <p:cNvPr id="84" name="Graphic 83">
            <a:extLst>
              <a:ext uri="{FF2B5EF4-FFF2-40B4-BE49-F238E27FC236}">
                <a16:creationId xmlns:a16="http://schemas.microsoft.com/office/drawing/2014/main" id="{11FA59BE-A507-0189-57E3-76A60BDDBA3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023483" y="3926493"/>
            <a:ext cx="320040" cy="320040"/>
          </a:xfrm>
          <a:prstGeom prst="rect">
            <a:avLst/>
          </a:prstGeom>
        </p:spPr>
      </p:pic>
      <p:pic>
        <p:nvPicPr>
          <p:cNvPr id="85" name="Picture 84">
            <a:extLst>
              <a:ext uri="{FF2B5EF4-FFF2-40B4-BE49-F238E27FC236}">
                <a16:creationId xmlns:a16="http://schemas.microsoft.com/office/drawing/2014/main" id="{4DAF5EF3-E88A-6B2B-CF07-D2F8C3DD7F6B}"/>
              </a:ext>
            </a:extLst>
          </p:cNvPr>
          <p:cNvPicPr>
            <a:picLocks noChangeAspect="1"/>
          </p:cNvPicPr>
          <p:nvPr userDrawn="1"/>
        </p:nvPicPr>
        <p:blipFill>
          <a:blip r:embed="rId16"/>
          <a:srcRect/>
          <a:stretch/>
        </p:blipFill>
        <p:spPr>
          <a:xfrm>
            <a:off x="9840201" y="4319898"/>
            <a:ext cx="580428" cy="411136"/>
          </a:xfrm>
          <a:prstGeom prst="rect">
            <a:avLst/>
          </a:prstGeom>
        </p:spPr>
      </p:pic>
      <p:pic>
        <p:nvPicPr>
          <p:cNvPr id="86" name="Picture 85">
            <a:extLst>
              <a:ext uri="{FF2B5EF4-FFF2-40B4-BE49-F238E27FC236}">
                <a16:creationId xmlns:a16="http://schemas.microsoft.com/office/drawing/2014/main" id="{CB55107C-E306-F232-A64B-BEDE3B670F22}"/>
              </a:ext>
            </a:extLst>
          </p:cNvPr>
          <p:cNvPicPr>
            <a:picLocks noChangeAspect="1"/>
          </p:cNvPicPr>
          <p:nvPr userDrawn="1"/>
        </p:nvPicPr>
        <p:blipFill>
          <a:blip r:embed="rId11"/>
          <a:stretch>
            <a:fillRect/>
          </a:stretch>
        </p:blipFill>
        <p:spPr>
          <a:xfrm>
            <a:off x="6857896" y="3248350"/>
            <a:ext cx="365760" cy="532015"/>
          </a:xfrm>
          <a:prstGeom prst="rect">
            <a:avLst/>
          </a:prstGeom>
        </p:spPr>
      </p:pic>
      <p:pic>
        <p:nvPicPr>
          <p:cNvPr id="87" name="Picture 86">
            <a:extLst>
              <a:ext uri="{FF2B5EF4-FFF2-40B4-BE49-F238E27FC236}">
                <a16:creationId xmlns:a16="http://schemas.microsoft.com/office/drawing/2014/main" id="{B6F1D2B6-6474-BD93-B241-7FECFE136D66}"/>
              </a:ext>
            </a:extLst>
          </p:cNvPr>
          <p:cNvPicPr>
            <a:picLocks noChangeAspect="1"/>
          </p:cNvPicPr>
          <p:nvPr userDrawn="1"/>
        </p:nvPicPr>
        <p:blipFill>
          <a:blip r:embed="rId16"/>
          <a:srcRect/>
          <a:stretch/>
        </p:blipFill>
        <p:spPr>
          <a:xfrm>
            <a:off x="6750562" y="4311924"/>
            <a:ext cx="580428" cy="411136"/>
          </a:xfrm>
          <a:prstGeom prst="rect">
            <a:avLst/>
          </a:prstGeom>
        </p:spPr>
      </p:pic>
      <p:pic>
        <p:nvPicPr>
          <p:cNvPr id="88" name="Graphic 87">
            <a:extLst>
              <a:ext uri="{FF2B5EF4-FFF2-40B4-BE49-F238E27FC236}">
                <a16:creationId xmlns:a16="http://schemas.microsoft.com/office/drawing/2014/main" id="{E06A6E96-4D2A-5044-F781-60F02ABB2E5F}"/>
              </a:ext>
            </a:extLst>
          </p:cNvPr>
          <p:cNvPicPr>
            <a:picLocks noChangeAspect="1"/>
          </p:cNvPicPr>
          <p:nvPr userDrawn="1"/>
        </p:nvPicPr>
        <p:blipFill>
          <a:blip r:embed="rId12">
            <a:duotone>
              <a:schemeClr val="accent4">
                <a:shade val="45000"/>
                <a:satMod val="135000"/>
              </a:schemeClr>
              <a:prstClr val="white"/>
            </a:duotone>
            <a:extLst>
              <a:ext uri="{96DAC541-7B7A-43D3-8B79-37D633B846F1}">
                <asvg:svgBlip xmlns:asvg="http://schemas.microsoft.com/office/drawing/2016/SVG/main" r:embed="rId13"/>
              </a:ext>
            </a:extLst>
          </a:blip>
          <a:stretch>
            <a:fillRect/>
          </a:stretch>
        </p:blipFill>
        <p:spPr>
          <a:xfrm>
            <a:off x="6820947" y="3808477"/>
            <a:ext cx="320040" cy="320040"/>
          </a:xfrm>
          <a:prstGeom prst="rect">
            <a:avLst/>
          </a:prstGeom>
        </p:spPr>
      </p:pic>
      <p:pic>
        <p:nvPicPr>
          <p:cNvPr id="89" name="Graphic 88">
            <a:extLst>
              <a:ext uri="{FF2B5EF4-FFF2-40B4-BE49-F238E27FC236}">
                <a16:creationId xmlns:a16="http://schemas.microsoft.com/office/drawing/2014/main" id="{802F7480-40CD-D338-29E5-F17485936697}"/>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947160" y="3918519"/>
            <a:ext cx="320040" cy="320040"/>
          </a:xfrm>
          <a:prstGeom prst="rect">
            <a:avLst/>
          </a:prstGeom>
        </p:spPr>
      </p:pic>
      <p:pic>
        <p:nvPicPr>
          <p:cNvPr id="2" name="Picture 1">
            <a:extLst>
              <a:ext uri="{FF2B5EF4-FFF2-40B4-BE49-F238E27FC236}">
                <a16:creationId xmlns:a16="http://schemas.microsoft.com/office/drawing/2014/main" id="{5DFE801D-E025-750B-2882-B785AB58E0E1}"/>
              </a:ext>
            </a:extLst>
          </p:cNvPr>
          <p:cNvPicPr>
            <a:picLocks noChangeAspect="1"/>
          </p:cNvPicPr>
          <p:nvPr userDrawn="1"/>
        </p:nvPicPr>
        <p:blipFill>
          <a:blip r:embed="rId3"/>
          <a:srcRect/>
          <a:stretch/>
        </p:blipFill>
        <p:spPr>
          <a:xfrm>
            <a:off x="2141172" y="4744290"/>
            <a:ext cx="457200" cy="461420"/>
          </a:xfrm>
          <a:prstGeom prst="rect">
            <a:avLst/>
          </a:prstGeom>
        </p:spPr>
      </p:pic>
    </p:spTree>
    <p:extLst>
      <p:ext uri="{BB962C8B-B14F-4D97-AF65-F5344CB8AC3E}">
        <p14:creationId xmlns:p14="http://schemas.microsoft.com/office/powerpoint/2010/main" val="15110101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7FDD8-7DEB-0141-8E02-04ED0BB64E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32589F-03A6-8C4B-9E5E-B3308EA8BE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9D5D1B-7FAB-BC41-A644-B1207C0B2D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F477BB5-21C0-1642-B38B-ED16B4E55BFF}"/>
              </a:ext>
            </a:extLst>
          </p:cNvPr>
          <p:cNvSpPr>
            <a:spLocks noGrp="1"/>
          </p:cNvSpPr>
          <p:nvPr>
            <p:ph type="dt" sz="half" idx="10"/>
          </p:nvPr>
        </p:nvSpPr>
        <p:spPr/>
        <p:txBody>
          <a:bodyPr/>
          <a:lstStyle/>
          <a:p>
            <a:fld id="{ECFACC7A-0FFB-4944-A41E-1BCEBF78ECE6}" type="datetimeFigureOut">
              <a:rPr lang="en-US" smtClean="0"/>
              <a:t>10/25/2023</a:t>
            </a:fld>
            <a:endParaRPr lang="en-US"/>
          </a:p>
        </p:txBody>
      </p:sp>
      <p:sp>
        <p:nvSpPr>
          <p:cNvPr id="6" name="Footer Placeholder 5">
            <a:extLst>
              <a:ext uri="{FF2B5EF4-FFF2-40B4-BE49-F238E27FC236}">
                <a16:creationId xmlns:a16="http://schemas.microsoft.com/office/drawing/2014/main" id="{D295166D-C5B7-DD4B-8E8F-878C7D0A3E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DFD0BC-BFF3-F64A-9A04-3AE79129E9A6}"/>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15274428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69CC7-A0C5-A04B-938A-658C6F5D1A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9E145E-766F-6446-8E75-3780790448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E4C34B-9AAF-4F4E-84E9-EF77BA2A26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3E0B2B-74AD-3342-B8B8-F448BFFE806B}"/>
              </a:ext>
            </a:extLst>
          </p:cNvPr>
          <p:cNvSpPr>
            <a:spLocks noGrp="1"/>
          </p:cNvSpPr>
          <p:nvPr>
            <p:ph type="dt" sz="half" idx="10"/>
          </p:nvPr>
        </p:nvSpPr>
        <p:spPr/>
        <p:txBody>
          <a:bodyPr/>
          <a:lstStyle/>
          <a:p>
            <a:fld id="{ECFACC7A-0FFB-4944-A41E-1BCEBF78ECE6}" type="datetimeFigureOut">
              <a:rPr lang="en-US" smtClean="0"/>
              <a:t>10/25/2023</a:t>
            </a:fld>
            <a:endParaRPr lang="en-US"/>
          </a:p>
        </p:txBody>
      </p:sp>
      <p:sp>
        <p:nvSpPr>
          <p:cNvPr id="6" name="Footer Placeholder 5">
            <a:extLst>
              <a:ext uri="{FF2B5EF4-FFF2-40B4-BE49-F238E27FC236}">
                <a16:creationId xmlns:a16="http://schemas.microsoft.com/office/drawing/2014/main" id="{4C2B16A8-3D09-0E46-BD19-8060D1EE95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09B72-472D-1A40-A01A-74C7BA8846A5}"/>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1491435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5412E-95D4-E940-9AC2-A8D67817E5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C75BFD-D4A7-784A-BEF8-4A0961E1137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BE5ED9-B9F7-5941-83A7-D1EFD0867AC5}"/>
              </a:ext>
            </a:extLst>
          </p:cNvPr>
          <p:cNvSpPr>
            <a:spLocks noGrp="1"/>
          </p:cNvSpPr>
          <p:nvPr>
            <p:ph type="dt" sz="half" idx="10"/>
          </p:nvPr>
        </p:nvSpPr>
        <p:spPr/>
        <p:txBody>
          <a:bodyPr/>
          <a:lstStyle/>
          <a:p>
            <a:fld id="{ECFACC7A-0FFB-4944-A41E-1BCEBF78ECE6}" type="datetimeFigureOut">
              <a:rPr lang="en-US" smtClean="0"/>
              <a:t>10/25/2023</a:t>
            </a:fld>
            <a:endParaRPr lang="en-US"/>
          </a:p>
        </p:txBody>
      </p:sp>
      <p:sp>
        <p:nvSpPr>
          <p:cNvPr id="5" name="Footer Placeholder 4">
            <a:extLst>
              <a:ext uri="{FF2B5EF4-FFF2-40B4-BE49-F238E27FC236}">
                <a16:creationId xmlns:a16="http://schemas.microsoft.com/office/drawing/2014/main" id="{CA539EC0-B8D8-104D-A5D6-88DE893DB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31E8A3-6369-A24F-BDA1-5C6BF2A530C2}"/>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36436283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60B385-501B-D449-9ACC-B676E0887B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619380-41A5-D54D-BCBC-977D41C67AA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6DED69-8EC6-1441-B307-71DBA581A34E}"/>
              </a:ext>
            </a:extLst>
          </p:cNvPr>
          <p:cNvSpPr>
            <a:spLocks noGrp="1"/>
          </p:cNvSpPr>
          <p:nvPr>
            <p:ph type="dt" sz="half" idx="10"/>
          </p:nvPr>
        </p:nvSpPr>
        <p:spPr/>
        <p:txBody>
          <a:bodyPr/>
          <a:lstStyle/>
          <a:p>
            <a:fld id="{ECFACC7A-0FFB-4944-A41E-1BCEBF78ECE6}" type="datetimeFigureOut">
              <a:rPr lang="en-US" smtClean="0"/>
              <a:t>10/25/2023</a:t>
            </a:fld>
            <a:endParaRPr lang="en-US"/>
          </a:p>
        </p:txBody>
      </p:sp>
      <p:sp>
        <p:nvSpPr>
          <p:cNvPr id="5" name="Footer Placeholder 4">
            <a:extLst>
              <a:ext uri="{FF2B5EF4-FFF2-40B4-BE49-F238E27FC236}">
                <a16:creationId xmlns:a16="http://schemas.microsoft.com/office/drawing/2014/main" id="{37578ABD-61C2-314B-AC18-2541DE6CF7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6BC83D-A47A-9646-A688-B567CE3B6694}"/>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2996030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10/25/2023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10/25/2023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theme" Target="../theme/theme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10/25/2023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 id="2147483693" r:id="rId27"/>
    <p:sldLayoutId id="2147483694" r:id="rId28"/>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E4B085-3507-3445-9CAC-E99EB82D69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89F167-34AD-4748-A636-33ADAF9F30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3F6A50-431E-A248-AC1C-3430523DCE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FACC7A-0FFB-4944-A41E-1BCEBF78ECE6}" type="datetimeFigureOut">
              <a:rPr lang="en-US" smtClean="0"/>
              <a:t>10/25/2023</a:t>
            </a:fld>
            <a:endParaRPr lang="en-US"/>
          </a:p>
        </p:txBody>
      </p:sp>
      <p:sp>
        <p:nvSpPr>
          <p:cNvPr id="5" name="Footer Placeholder 4">
            <a:extLst>
              <a:ext uri="{FF2B5EF4-FFF2-40B4-BE49-F238E27FC236}">
                <a16:creationId xmlns:a16="http://schemas.microsoft.com/office/drawing/2014/main" id="{72E62BB9-4FC6-744C-8A52-6966F9E637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B140F0-9903-404F-B2FB-F2F234C124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35F9C-2F7A-1D4B-B62E-C1D77FE33B35}" type="slidenum">
              <a:rPr lang="en-US" smtClean="0"/>
              <a:t>‹#›</a:t>
            </a:fld>
            <a:endParaRPr lang="en-US"/>
          </a:p>
        </p:txBody>
      </p:sp>
    </p:spTree>
    <p:extLst>
      <p:ext uri="{BB962C8B-B14F-4D97-AF65-F5344CB8AC3E}">
        <p14:creationId xmlns:p14="http://schemas.microsoft.com/office/powerpoint/2010/main" val="356983258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hyperlink" Target="https://www.ci3t.org/covid" TargetMode="External"/><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hyperlink" Target="http://www.ci3t.org/measure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70.png"/><Relationship Id="rId5" Type="http://schemas.openxmlformats.org/officeDocument/2006/relationships/diagramQuickStyle" Target="../diagrams/quickStyle3.xml"/><Relationship Id="rId10" Type="http://schemas.openxmlformats.org/officeDocument/2006/relationships/image" Target="../media/image63.png"/><Relationship Id="rId4" Type="http://schemas.openxmlformats.org/officeDocument/2006/relationships/diagramLayout" Target="../diagrams/layout3.xml"/><Relationship Id="rId9" Type="http://schemas.openxmlformats.org/officeDocument/2006/relationships/image" Target="../media/image69.png"/></Relationships>
</file>

<file path=ppt/slides/_rels/slide1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hyperlink" Target="https://www.ci3t.org/pl" TargetMode="External"/><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png"/><Relationship Id="rId7" Type="http://schemas.openxmlformats.org/officeDocument/2006/relationships/image" Target="../media/image8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hyperlink" Target="https://www.ci3t.org/covid" TargetMode="External"/><Relationship Id="rId9" Type="http://schemas.openxmlformats.org/officeDocument/2006/relationships/image" Target="../media/image86.png"/></Relationships>
</file>

<file path=ppt/slides/_rels/slide2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8.jpeg"/><Relationship Id="rId7" Type="http://schemas.openxmlformats.org/officeDocument/2006/relationships/image" Target="../media/image91.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hyperlink" Target="https://www.ci3t.org/literature" TargetMode="External"/><Relationship Id="rId11" Type="http://schemas.openxmlformats.org/officeDocument/2006/relationships/image" Target="../media/image95.png"/><Relationship Id="rId5" Type="http://schemas.openxmlformats.org/officeDocument/2006/relationships/image" Target="../media/image90.jpeg"/><Relationship Id="rId10" Type="http://schemas.openxmlformats.org/officeDocument/2006/relationships/image" Target="../media/image94.png"/><Relationship Id="rId4" Type="http://schemas.openxmlformats.org/officeDocument/2006/relationships/image" Target="../media/image89.png"/><Relationship Id="rId9" Type="http://schemas.openxmlformats.org/officeDocument/2006/relationships/image" Target="../media/image93.png"/></Relationships>
</file>

<file path=ppt/slides/_rels/slide2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87.png"/><Relationship Id="rId7" Type="http://schemas.openxmlformats.org/officeDocument/2006/relationships/hyperlink" Target="https://www.ci3t.org/pl"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hyperlink" Target="https://www.ci3t.org/literature" TargetMode="External"/><Relationship Id="rId11" Type="http://schemas.openxmlformats.org/officeDocument/2006/relationships/image" Target="../media/image94.png"/><Relationship Id="rId5" Type="http://schemas.openxmlformats.org/officeDocument/2006/relationships/image" Target="../media/image90.jpeg"/><Relationship Id="rId10" Type="http://schemas.openxmlformats.org/officeDocument/2006/relationships/hyperlink" Target="https://www.tandfonline.com/doi/full/10.1080/1045988X.2023.2181302" TargetMode="External"/><Relationship Id="rId4" Type="http://schemas.openxmlformats.org/officeDocument/2006/relationships/image" Target="../media/image88.jpeg"/><Relationship Id="rId9" Type="http://schemas.openxmlformats.org/officeDocument/2006/relationships/image" Target="../media/image98.png"/></Relationships>
</file>

<file path=ppt/slides/_rels/slide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hyperlink" Target="https://www.ci3t.org/pl" TargetMode="External"/><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8" Type="http://schemas.openxmlformats.org/officeDocument/2006/relationships/image" Target="../media/image106.jpeg"/><Relationship Id="rId13" Type="http://schemas.openxmlformats.org/officeDocument/2006/relationships/image" Target="../media/image111.jpeg"/><Relationship Id="rId18" Type="http://schemas.openxmlformats.org/officeDocument/2006/relationships/image" Target="../media/image116.jpeg"/><Relationship Id="rId3" Type="http://schemas.openxmlformats.org/officeDocument/2006/relationships/image" Target="../media/image101.jpeg"/><Relationship Id="rId21" Type="http://schemas.openxmlformats.org/officeDocument/2006/relationships/image" Target="../media/image77.png"/><Relationship Id="rId7" Type="http://schemas.openxmlformats.org/officeDocument/2006/relationships/image" Target="../media/image105.jpeg"/><Relationship Id="rId12" Type="http://schemas.openxmlformats.org/officeDocument/2006/relationships/image" Target="../media/image110.jpeg"/><Relationship Id="rId17" Type="http://schemas.openxmlformats.org/officeDocument/2006/relationships/image" Target="../media/image115.jpeg"/><Relationship Id="rId2" Type="http://schemas.openxmlformats.org/officeDocument/2006/relationships/notesSlide" Target="../notesSlides/notesSlide11.xml"/><Relationship Id="rId16" Type="http://schemas.openxmlformats.org/officeDocument/2006/relationships/image" Target="../media/image114.jpeg"/><Relationship Id="rId20" Type="http://schemas.openxmlformats.org/officeDocument/2006/relationships/hyperlink" Target="https://www.ci3t.org/pl" TargetMode="External"/><Relationship Id="rId1" Type="http://schemas.openxmlformats.org/officeDocument/2006/relationships/slideLayout" Target="../slideLayouts/slideLayout6.xml"/><Relationship Id="rId6" Type="http://schemas.openxmlformats.org/officeDocument/2006/relationships/image" Target="../media/image104.jpeg"/><Relationship Id="rId11" Type="http://schemas.openxmlformats.org/officeDocument/2006/relationships/image" Target="../media/image109.jpeg"/><Relationship Id="rId5" Type="http://schemas.openxmlformats.org/officeDocument/2006/relationships/image" Target="../media/image103.jpeg"/><Relationship Id="rId15" Type="http://schemas.openxmlformats.org/officeDocument/2006/relationships/image" Target="../media/image113.jpeg"/><Relationship Id="rId23" Type="http://schemas.openxmlformats.org/officeDocument/2006/relationships/image" Target="../media/image99.png"/><Relationship Id="rId10" Type="http://schemas.openxmlformats.org/officeDocument/2006/relationships/image" Target="../media/image108.jpeg"/><Relationship Id="rId19" Type="http://schemas.openxmlformats.org/officeDocument/2006/relationships/image" Target="../media/image117.jpeg"/><Relationship Id="rId4" Type="http://schemas.openxmlformats.org/officeDocument/2006/relationships/image" Target="../media/image102.jpeg"/><Relationship Id="rId9" Type="http://schemas.openxmlformats.org/officeDocument/2006/relationships/image" Target="../media/image107.jpeg"/><Relationship Id="rId14" Type="http://schemas.openxmlformats.org/officeDocument/2006/relationships/image" Target="../media/image112.jpeg"/><Relationship Id="rId22" Type="http://schemas.openxmlformats.org/officeDocument/2006/relationships/image" Target="../media/image100.png"/></Relationships>
</file>

<file path=ppt/slides/_rels/slide3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87.png"/><Relationship Id="rId7" Type="http://schemas.openxmlformats.org/officeDocument/2006/relationships/hyperlink" Target="https://www.ci3t.org/pl"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hyperlink" Target="https://www.ci3t.org/literature" TargetMode="External"/><Relationship Id="rId11" Type="http://schemas.openxmlformats.org/officeDocument/2006/relationships/image" Target="../media/image93.png"/><Relationship Id="rId5" Type="http://schemas.openxmlformats.org/officeDocument/2006/relationships/image" Target="../media/image90.jpeg"/><Relationship Id="rId10" Type="http://schemas.openxmlformats.org/officeDocument/2006/relationships/hyperlink" Target="https://www.tandfonline.com/doi/full/10.1080/1045988X.2023.2181301" TargetMode="External"/><Relationship Id="rId4" Type="http://schemas.openxmlformats.org/officeDocument/2006/relationships/image" Target="../media/image88.jpeg"/><Relationship Id="rId9" Type="http://schemas.openxmlformats.org/officeDocument/2006/relationships/image" Target="../media/image98.png"/></Relationships>
</file>

<file path=ppt/slides/_rels/slide34.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ci3t.org/pl" TargetMode="External"/><Relationship Id="rId5" Type="http://schemas.openxmlformats.org/officeDocument/2006/relationships/image" Target="../media/image77.png"/><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8" Type="http://schemas.openxmlformats.org/officeDocument/2006/relationships/image" Target="../media/image106.jpeg"/><Relationship Id="rId13" Type="http://schemas.openxmlformats.org/officeDocument/2006/relationships/image" Target="../media/image111.jpeg"/><Relationship Id="rId18" Type="http://schemas.openxmlformats.org/officeDocument/2006/relationships/image" Target="../media/image116.jpeg"/><Relationship Id="rId3" Type="http://schemas.openxmlformats.org/officeDocument/2006/relationships/image" Target="../media/image101.jpeg"/><Relationship Id="rId21" Type="http://schemas.openxmlformats.org/officeDocument/2006/relationships/image" Target="../media/image77.png"/><Relationship Id="rId7" Type="http://schemas.openxmlformats.org/officeDocument/2006/relationships/image" Target="../media/image105.jpeg"/><Relationship Id="rId12" Type="http://schemas.openxmlformats.org/officeDocument/2006/relationships/image" Target="../media/image110.jpeg"/><Relationship Id="rId17" Type="http://schemas.openxmlformats.org/officeDocument/2006/relationships/image" Target="../media/image115.jpeg"/><Relationship Id="rId2" Type="http://schemas.openxmlformats.org/officeDocument/2006/relationships/notesSlide" Target="../notesSlides/notesSlide14.xml"/><Relationship Id="rId16" Type="http://schemas.openxmlformats.org/officeDocument/2006/relationships/image" Target="../media/image114.jpeg"/><Relationship Id="rId20" Type="http://schemas.openxmlformats.org/officeDocument/2006/relationships/hyperlink" Target="https://www.ci3t.org/pl" TargetMode="External"/><Relationship Id="rId1" Type="http://schemas.openxmlformats.org/officeDocument/2006/relationships/slideLayout" Target="../slideLayouts/slideLayout6.xml"/><Relationship Id="rId6" Type="http://schemas.openxmlformats.org/officeDocument/2006/relationships/image" Target="../media/image104.jpeg"/><Relationship Id="rId11" Type="http://schemas.openxmlformats.org/officeDocument/2006/relationships/image" Target="../media/image109.jpeg"/><Relationship Id="rId5" Type="http://schemas.openxmlformats.org/officeDocument/2006/relationships/image" Target="../media/image103.jpeg"/><Relationship Id="rId15" Type="http://schemas.openxmlformats.org/officeDocument/2006/relationships/image" Target="../media/image113.jpeg"/><Relationship Id="rId23" Type="http://schemas.openxmlformats.org/officeDocument/2006/relationships/image" Target="../media/image119.png"/><Relationship Id="rId10" Type="http://schemas.openxmlformats.org/officeDocument/2006/relationships/image" Target="../media/image108.jpeg"/><Relationship Id="rId19" Type="http://schemas.openxmlformats.org/officeDocument/2006/relationships/image" Target="../media/image117.jpeg"/><Relationship Id="rId4" Type="http://schemas.openxmlformats.org/officeDocument/2006/relationships/image" Target="../media/image102.jpeg"/><Relationship Id="rId9" Type="http://schemas.openxmlformats.org/officeDocument/2006/relationships/image" Target="../media/image107.jpeg"/><Relationship Id="rId14" Type="http://schemas.openxmlformats.org/officeDocument/2006/relationships/image" Target="../media/image112.jpeg"/><Relationship Id="rId22" Type="http://schemas.openxmlformats.org/officeDocument/2006/relationships/image" Target="../media/image118.png"/></Relationships>
</file>

<file path=ppt/slides/_rels/slide3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87.png"/><Relationship Id="rId7" Type="http://schemas.openxmlformats.org/officeDocument/2006/relationships/hyperlink" Target="https://www.ci3t.org/pl"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hyperlink" Target="https://www.ci3t.org/literature" TargetMode="External"/><Relationship Id="rId5" Type="http://schemas.openxmlformats.org/officeDocument/2006/relationships/image" Target="../media/image90.jpeg"/><Relationship Id="rId4" Type="http://schemas.openxmlformats.org/officeDocument/2006/relationships/image" Target="../media/image88.jpeg"/><Relationship Id="rId9" Type="http://schemas.openxmlformats.org/officeDocument/2006/relationships/image" Target="../media/image98.png"/></Relationships>
</file>

<file path=ppt/slides/_rels/slide38.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ci3t.org/pl" TargetMode="External"/><Relationship Id="rId5" Type="http://schemas.openxmlformats.org/officeDocument/2006/relationships/image" Target="../media/image77.png"/><Relationship Id="rId4" Type="http://schemas.openxmlformats.org/officeDocument/2006/relationships/image" Target="../media/image98.png"/></Relationships>
</file>

<file path=ppt/slides/_rels/slide39.xml.rels><?xml version="1.0" encoding="UTF-8" standalone="yes"?>
<Relationships xmlns="http://schemas.openxmlformats.org/package/2006/relationships"><Relationship Id="rId8" Type="http://schemas.openxmlformats.org/officeDocument/2006/relationships/image" Target="../media/image106.jpeg"/><Relationship Id="rId13" Type="http://schemas.openxmlformats.org/officeDocument/2006/relationships/image" Target="../media/image111.jpeg"/><Relationship Id="rId18" Type="http://schemas.openxmlformats.org/officeDocument/2006/relationships/image" Target="../media/image116.jpeg"/><Relationship Id="rId3" Type="http://schemas.openxmlformats.org/officeDocument/2006/relationships/image" Target="../media/image101.jpeg"/><Relationship Id="rId21" Type="http://schemas.openxmlformats.org/officeDocument/2006/relationships/image" Target="../media/image77.png"/><Relationship Id="rId7" Type="http://schemas.openxmlformats.org/officeDocument/2006/relationships/image" Target="../media/image105.jpeg"/><Relationship Id="rId12" Type="http://schemas.openxmlformats.org/officeDocument/2006/relationships/image" Target="../media/image110.jpeg"/><Relationship Id="rId17" Type="http://schemas.openxmlformats.org/officeDocument/2006/relationships/image" Target="../media/image115.jpeg"/><Relationship Id="rId2" Type="http://schemas.openxmlformats.org/officeDocument/2006/relationships/notesSlide" Target="../notesSlides/notesSlide17.xml"/><Relationship Id="rId16" Type="http://schemas.openxmlformats.org/officeDocument/2006/relationships/image" Target="../media/image114.jpeg"/><Relationship Id="rId20" Type="http://schemas.openxmlformats.org/officeDocument/2006/relationships/hyperlink" Target="https://www.ci3t.org/pl" TargetMode="External"/><Relationship Id="rId1" Type="http://schemas.openxmlformats.org/officeDocument/2006/relationships/slideLayout" Target="../slideLayouts/slideLayout6.xml"/><Relationship Id="rId6" Type="http://schemas.openxmlformats.org/officeDocument/2006/relationships/image" Target="../media/image104.jpeg"/><Relationship Id="rId11" Type="http://schemas.openxmlformats.org/officeDocument/2006/relationships/image" Target="../media/image109.jpeg"/><Relationship Id="rId5" Type="http://schemas.openxmlformats.org/officeDocument/2006/relationships/image" Target="../media/image103.jpeg"/><Relationship Id="rId15" Type="http://schemas.openxmlformats.org/officeDocument/2006/relationships/image" Target="../media/image113.jpeg"/><Relationship Id="rId23" Type="http://schemas.openxmlformats.org/officeDocument/2006/relationships/image" Target="../media/image121.png"/><Relationship Id="rId10" Type="http://schemas.openxmlformats.org/officeDocument/2006/relationships/image" Target="../media/image108.jpeg"/><Relationship Id="rId19" Type="http://schemas.openxmlformats.org/officeDocument/2006/relationships/image" Target="../media/image117.jpeg"/><Relationship Id="rId4" Type="http://schemas.openxmlformats.org/officeDocument/2006/relationships/image" Target="../media/image102.jpeg"/><Relationship Id="rId9" Type="http://schemas.openxmlformats.org/officeDocument/2006/relationships/image" Target="../media/image107.jpeg"/><Relationship Id="rId14" Type="http://schemas.openxmlformats.org/officeDocument/2006/relationships/image" Target="../media/image112.jpeg"/><Relationship Id="rId22" Type="http://schemas.openxmlformats.org/officeDocument/2006/relationships/image" Target="../media/image1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88.jpeg"/><Relationship Id="rId7" Type="http://schemas.openxmlformats.org/officeDocument/2006/relationships/image" Target="../media/image77.png"/><Relationship Id="rId12"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10.xml"/><Relationship Id="rId6" Type="http://schemas.openxmlformats.org/officeDocument/2006/relationships/hyperlink" Target="https://www.ci3t.org/pl" TargetMode="External"/><Relationship Id="rId11" Type="http://schemas.openxmlformats.org/officeDocument/2006/relationships/image" Target="../media/image93.png"/><Relationship Id="rId5" Type="http://schemas.openxmlformats.org/officeDocument/2006/relationships/hyperlink" Target="https://www.ci3t.org/literature" TargetMode="External"/><Relationship Id="rId10" Type="http://schemas.openxmlformats.org/officeDocument/2006/relationships/image" Target="../media/image95.png"/><Relationship Id="rId4" Type="http://schemas.openxmlformats.org/officeDocument/2006/relationships/image" Target="../media/image90.jpeg"/><Relationship Id="rId9" Type="http://schemas.openxmlformats.org/officeDocument/2006/relationships/image" Target="../media/image9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23.png"/><Relationship Id="rId1" Type="http://schemas.openxmlformats.org/officeDocument/2006/relationships/slideLayout" Target="../slideLayouts/slideLayout10.xml"/><Relationship Id="rId4" Type="http://schemas.openxmlformats.org/officeDocument/2006/relationships/image" Target="../media/image124.pn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image" Target="../media/image130.png"/><Relationship Id="rId4" Type="http://schemas.openxmlformats.org/officeDocument/2006/relationships/image" Target="../media/image1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57.gif"/><Relationship Id="rId5" Type="http://schemas.openxmlformats.org/officeDocument/2006/relationships/image" Target="../media/image56.jpeg"/><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CB212-66F0-4C3B-B653-2843DDCD3BEE}"/>
              </a:ext>
            </a:extLst>
          </p:cNvPr>
          <p:cNvSpPr>
            <a:spLocks noGrp="1"/>
          </p:cNvSpPr>
          <p:nvPr>
            <p:ph type="ctrTitle"/>
          </p:nvPr>
        </p:nvSpPr>
        <p:spPr>
          <a:xfrm>
            <a:off x="838200" y="506284"/>
            <a:ext cx="10515600" cy="2387600"/>
          </a:xfrm>
        </p:spPr>
        <p:txBody>
          <a:bodyPr>
            <a:noAutofit/>
          </a:bodyPr>
          <a:lstStyle/>
          <a:p>
            <a:r>
              <a:rPr lang="en-US" sz="4000" dirty="0"/>
              <a:t>Practical Strategies to Maximize Engagement and Limit Disruption</a:t>
            </a:r>
          </a:p>
        </p:txBody>
      </p:sp>
      <p:sp>
        <p:nvSpPr>
          <p:cNvPr id="4" name="TextBox 3">
            <a:extLst>
              <a:ext uri="{FF2B5EF4-FFF2-40B4-BE49-F238E27FC236}">
                <a16:creationId xmlns:a16="http://schemas.microsoft.com/office/drawing/2014/main" id="{6B08A3F8-EE50-012A-9575-12E7DA47250E}"/>
              </a:ext>
            </a:extLst>
          </p:cNvPr>
          <p:cNvSpPr txBox="1"/>
          <p:nvPr/>
        </p:nvSpPr>
        <p:spPr>
          <a:xfrm>
            <a:off x="2633130" y="3105834"/>
            <a:ext cx="7501467" cy="646331"/>
          </a:xfrm>
          <a:prstGeom prst="rect">
            <a:avLst/>
          </a:prstGeom>
          <a:noFill/>
        </p:spPr>
        <p:txBody>
          <a:bodyPr wrap="square">
            <a:spAutoFit/>
          </a:bodyPr>
          <a:lstStyle/>
          <a:p>
            <a:pPr algn="ctr"/>
            <a:r>
              <a:rPr kumimoji="0" lang="en-US" sz="3600" b="0" i="0" u="none" strike="noStrike" kern="1200" cap="none" spc="-150" normalizeH="0" baseline="0" noProof="0" dirty="0">
                <a:ln>
                  <a:noFill/>
                </a:ln>
                <a:solidFill>
                  <a:prstClr val="black"/>
                </a:solidFill>
                <a:effectLst/>
                <a:uLnTx/>
                <a:uFillTx/>
                <a:latin typeface="Arial" panose="020B0604020202020204"/>
                <a:ea typeface="+mj-ea"/>
                <a:cs typeface="+mj-cs"/>
              </a:rPr>
              <a:t>EMPOWER Session 3</a:t>
            </a:r>
            <a:endParaRPr lang="en-US" dirty="0"/>
          </a:p>
        </p:txBody>
      </p:sp>
      <p:graphicFrame>
        <p:nvGraphicFramePr>
          <p:cNvPr id="7" name="Table 6">
            <a:extLst>
              <a:ext uri="{FF2B5EF4-FFF2-40B4-BE49-F238E27FC236}">
                <a16:creationId xmlns:a16="http://schemas.microsoft.com/office/drawing/2014/main" id="{31639262-C1BC-3065-16DD-A2D4A856464F}"/>
              </a:ext>
            </a:extLst>
          </p:cNvPr>
          <p:cNvGraphicFramePr>
            <a:graphicFrameLocks/>
          </p:cNvGraphicFramePr>
          <p:nvPr>
            <p:extLst>
              <p:ext uri="{D42A27DB-BD31-4B8C-83A1-F6EECF244321}">
                <p14:modId xmlns:p14="http://schemas.microsoft.com/office/powerpoint/2010/main" val="213534502"/>
              </p:ext>
            </p:extLst>
          </p:nvPr>
        </p:nvGraphicFramePr>
        <p:xfrm>
          <a:off x="3726894" y="3964115"/>
          <a:ext cx="5313938" cy="2162028"/>
        </p:xfrm>
        <a:graphic>
          <a:graphicData uri="http://schemas.openxmlformats.org/drawingml/2006/table">
            <a:tbl>
              <a:tblPr firstRow="1" bandRow="1">
                <a:tableStyleId>{FABFCF23-3B69-468F-B69F-88F6DE6A72F2}</a:tableStyleId>
              </a:tblPr>
              <a:tblGrid>
                <a:gridCol w="2656969">
                  <a:extLst>
                    <a:ext uri="{9D8B030D-6E8A-4147-A177-3AD203B41FA5}">
                      <a16:colId xmlns:a16="http://schemas.microsoft.com/office/drawing/2014/main" val="364340752"/>
                    </a:ext>
                  </a:extLst>
                </a:gridCol>
                <a:gridCol w="2656969">
                  <a:extLst>
                    <a:ext uri="{9D8B030D-6E8A-4147-A177-3AD203B41FA5}">
                      <a16:colId xmlns:a16="http://schemas.microsoft.com/office/drawing/2014/main" val="3530202880"/>
                    </a:ext>
                  </a:extLst>
                </a:gridCol>
              </a:tblGrid>
              <a:tr h="308355">
                <a:tc gridSpan="2">
                  <a:txBody>
                    <a:bodyPr/>
                    <a:lstStyle/>
                    <a:p>
                      <a:pPr algn="ctr"/>
                      <a:r>
                        <a:rPr lang="en-US" sz="1600" dirty="0"/>
                        <a:t>Presenters and Contributors</a:t>
                      </a:r>
                    </a:p>
                  </a:txBody>
                  <a:tcPr/>
                </a:tc>
                <a:tc hMerge="1">
                  <a:txBody>
                    <a:bodyPr/>
                    <a:lstStyle/>
                    <a:p>
                      <a:pPr algn="ctr"/>
                      <a:r>
                        <a:rPr lang="en-US" sz="2800"/>
                        <a:t>Contributors</a:t>
                      </a:r>
                    </a:p>
                  </a:txBody>
                  <a:tcPr/>
                </a:tc>
                <a:extLst>
                  <a:ext uri="{0D108BD9-81ED-4DB2-BD59-A6C34878D82A}">
                    <a16:rowId xmlns:a16="http://schemas.microsoft.com/office/drawing/2014/main" val="705803472"/>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Allison M. Bernard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Elise Sarasin</a:t>
                      </a:r>
                    </a:p>
                  </a:txBody>
                  <a:tcPr anchor="ctr"/>
                </a:tc>
                <a:extLst>
                  <a:ext uri="{0D108BD9-81ED-4DB2-BD59-A6C34878D82A}">
                    <a16:rowId xmlns:a16="http://schemas.microsoft.com/office/drawing/2014/main" val="1612033340"/>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Mark M. Buckman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Rebecca L. Sherod</a:t>
                      </a:r>
                    </a:p>
                  </a:txBody>
                  <a:tcPr anchor="ctr"/>
                </a:tc>
                <a:extLst>
                  <a:ext uri="{0D108BD9-81ED-4DB2-BD59-A6C34878D82A}">
                    <a16:rowId xmlns:a16="http://schemas.microsoft.com/office/drawing/2014/main" val="3471309851"/>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Kathleen Lynne Lane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Stacie Williams</a:t>
                      </a:r>
                    </a:p>
                  </a:txBody>
                  <a:tcPr anchor="ctr"/>
                </a:tc>
                <a:extLst>
                  <a:ext uri="{0D108BD9-81ED-4DB2-BD59-A6C34878D82A}">
                    <a16:rowId xmlns:a16="http://schemas.microsoft.com/office/drawing/2014/main" val="896822466"/>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Wendy Peia Oakes</a:t>
                      </a:r>
                    </a:p>
                  </a:txBody>
                  <a:tcPr anchor="ctr"/>
                </a:tc>
                <a:tc>
                  <a:txBody>
                    <a:bodyPr/>
                    <a:lstStyle/>
                    <a:p>
                      <a:pPr algn="ctr"/>
                      <a:endParaRPr lang="en-US" sz="1600" dirty="0"/>
                    </a:p>
                  </a:txBody>
                  <a:tcPr anchor="ctr"/>
                </a:tc>
                <a:extLst>
                  <a:ext uri="{0D108BD9-81ED-4DB2-BD59-A6C34878D82A}">
                    <a16:rowId xmlns:a16="http://schemas.microsoft.com/office/drawing/2014/main" val="4056844278"/>
                  </a:ext>
                </a:extLst>
              </a:tr>
            </a:tbl>
          </a:graphicData>
        </a:graphic>
      </p:graphicFrame>
    </p:spTree>
    <p:extLst>
      <p:ext uri="{BB962C8B-B14F-4D97-AF65-F5344CB8AC3E}">
        <p14:creationId xmlns:p14="http://schemas.microsoft.com/office/powerpoint/2010/main" val="3929194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dirty="0"/>
              <a:t>Overview of Teacher-Delivered, Low-Intensity Strategies in Ci3T Models</a:t>
            </a:r>
          </a:p>
        </p:txBody>
      </p:sp>
      <p:sp>
        <p:nvSpPr>
          <p:cNvPr id="3" name="Text Placeholder 2">
            <a:extLst>
              <a:ext uri="{FF2B5EF4-FFF2-40B4-BE49-F238E27FC236}">
                <a16:creationId xmlns:a16="http://schemas.microsoft.com/office/drawing/2014/main" id="{B5DA4C54-DF55-09DF-8D3A-D537A56720A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71318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20" name="Trapezoid 19"/>
          <p:cNvSpPr/>
          <p:nvPr/>
        </p:nvSpPr>
        <p:spPr>
          <a:xfrm>
            <a:off x="1918856" y="3141345"/>
            <a:ext cx="8153399" cy="3609975"/>
          </a:xfrm>
          <a:prstGeom prst="trapezoid">
            <a:avLst>
              <a:gd name="adj" fmla="val 71146"/>
            </a:avLst>
          </a:prstGeom>
          <a:noFill/>
          <a:effectLst>
            <a:glow rad="228600">
              <a:srgbClr val="00B05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rot="5400000">
            <a:off x="4186292" y="1839575"/>
            <a:ext cx="3640665" cy="6209434"/>
          </a:xfrm>
          <a:prstGeom prst="ellipse">
            <a:avLst/>
          </a:prstGeom>
          <a:no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08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9AE6B-92B9-E5E8-BF47-94DBF77D1967}"/>
              </a:ext>
            </a:extLst>
          </p:cNvPr>
          <p:cNvSpPr>
            <a:spLocks noGrp="1"/>
          </p:cNvSpPr>
          <p:nvPr>
            <p:ph type="title"/>
          </p:nvPr>
        </p:nvSpPr>
        <p:spPr/>
        <p:txBody>
          <a:bodyPr/>
          <a:lstStyle/>
          <a:p>
            <a:r>
              <a:rPr lang="en-US"/>
              <a:t>Ci3T Implementation Manual</a:t>
            </a:r>
          </a:p>
        </p:txBody>
      </p:sp>
      <p:pic>
        <p:nvPicPr>
          <p:cNvPr id="6" name="Content Placeholder 5" descr="A book with a lion head&#10;&#10;Description automatically generated">
            <a:extLst>
              <a:ext uri="{FF2B5EF4-FFF2-40B4-BE49-F238E27FC236}">
                <a16:creationId xmlns:a16="http://schemas.microsoft.com/office/drawing/2014/main" id="{DFB1ACCB-641C-32E7-2B1A-6828496C4F9D}"/>
              </a:ext>
            </a:extLst>
          </p:cNvPr>
          <p:cNvPicPr>
            <a:picLocks noGrp="1" noChangeAspect="1"/>
          </p:cNvPicPr>
          <p:nvPr>
            <p:ph idx="1"/>
          </p:nvPr>
        </p:nvPicPr>
        <p:blipFill>
          <a:blip r:embed="rId2"/>
          <a:stretch>
            <a:fillRect/>
          </a:stretch>
        </p:blipFill>
        <p:spPr>
          <a:xfrm>
            <a:off x="838200" y="1818641"/>
            <a:ext cx="3262546" cy="4222119"/>
          </a:xfrm>
          <a:ln>
            <a:solidFill>
              <a:schemeClr val="tx1"/>
            </a:solidFill>
          </a:ln>
        </p:spPr>
      </p:pic>
      <p:sp>
        <p:nvSpPr>
          <p:cNvPr id="11" name="AutoShape 2">
            <a:extLst>
              <a:ext uri="{FF2B5EF4-FFF2-40B4-BE49-F238E27FC236}">
                <a16:creationId xmlns:a16="http://schemas.microsoft.com/office/drawing/2014/main" id="{D7F5DF8F-0078-6ABD-B61A-8B79EF6854E8}"/>
              </a:ext>
            </a:extLst>
          </p:cNvPr>
          <p:cNvSpPr>
            <a:spLocks noChangeAspect="1" noChangeArrowheads="1"/>
          </p:cNvSpPr>
          <p:nvPr/>
        </p:nvSpPr>
        <p:spPr bwMode="auto">
          <a:xfrm>
            <a:off x="5943600" y="3276600"/>
            <a:ext cx="3749040" cy="37490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19546B91-294E-3F7F-4484-16C86CFF9702}"/>
              </a:ext>
            </a:extLst>
          </p:cNvPr>
          <p:cNvPicPr>
            <a:picLocks noChangeAspect="1"/>
          </p:cNvPicPr>
          <p:nvPr/>
        </p:nvPicPr>
        <p:blipFill>
          <a:blip r:embed="rId3"/>
          <a:stretch>
            <a:fillRect/>
          </a:stretch>
        </p:blipFill>
        <p:spPr>
          <a:xfrm>
            <a:off x="7944339" y="1818641"/>
            <a:ext cx="3262547" cy="4222119"/>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9B069BBB-F8E1-20F3-D2BF-9E5E506C31AE}"/>
              </a:ext>
            </a:extLst>
          </p:cNvPr>
          <p:cNvPicPr>
            <a:picLocks noChangeAspect="1"/>
          </p:cNvPicPr>
          <p:nvPr/>
        </p:nvPicPr>
        <p:blipFill>
          <a:blip r:embed="rId4"/>
          <a:stretch>
            <a:fillRect/>
          </a:stretch>
        </p:blipFill>
        <p:spPr>
          <a:xfrm>
            <a:off x="4391269" y="1818641"/>
            <a:ext cx="3262546" cy="422364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96112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6E50BF-84C1-7E42-9663-942095B957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293" y="152400"/>
            <a:ext cx="8449415" cy="6529094"/>
          </a:xfrm>
          <a:prstGeom prst="rect">
            <a:avLst/>
          </a:prstGeom>
          <a:ln>
            <a:noFill/>
          </a:ln>
          <a:effectLst>
            <a:outerShdw blurRad="292100" dist="139700" dir="2700000" algn="tl" rotWithShape="0">
              <a:srgbClr val="333333">
                <a:alpha val="65000"/>
              </a:srgbClr>
            </a:outerShdw>
          </a:effectLst>
        </p:spPr>
      </p:pic>
      <p:sp>
        <p:nvSpPr>
          <p:cNvPr id="12" name="Rounded Rectangle 11">
            <a:extLst>
              <a:ext uri="{FF2B5EF4-FFF2-40B4-BE49-F238E27FC236}">
                <a16:creationId xmlns:a16="http://schemas.microsoft.com/office/drawing/2014/main" id="{212967E6-D19C-2248-9F3D-5F6F72EC562C}"/>
              </a:ext>
            </a:extLst>
          </p:cNvPr>
          <p:cNvSpPr/>
          <p:nvPr/>
        </p:nvSpPr>
        <p:spPr>
          <a:xfrm rot="5400000">
            <a:off x="1277746" y="2397423"/>
            <a:ext cx="1671274" cy="250993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6C6F184B-D454-524E-8284-77849D660310}"/>
              </a:ext>
            </a:extLst>
          </p:cNvPr>
          <p:cNvSpPr/>
          <p:nvPr/>
        </p:nvSpPr>
        <p:spPr>
          <a:xfrm rot="5400000">
            <a:off x="3696791" y="3469121"/>
            <a:ext cx="1759748" cy="2416629"/>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A54254C8-AC84-0740-A97B-1673BD79874F}"/>
              </a:ext>
            </a:extLst>
          </p:cNvPr>
          <p:cNvSpPr/>
          <p:nvPr/>
        </p:nvSpPr>
        <p:spPr>
          <a:xfrm rot="5400000">
            <a:off x="6015058" y="941719"/>
            <a:ext cx="2077769" cy="253792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id="{7E41C484-EAF3-974A-A20B-B7E58713C8FC}"/>
              </a:ext>
            </a:extLst>
          </p:cNvPr>
          <p:cNvSpPr txBox="1">
            <a:spLocks/>
          </p:cNvSpPr>
          <p:nvPr/>
        </p:nvSpPr>
        <p:spPr bwMode="auto">
          <a:xfrm rot="-246943">
            <a:off x="552171" y="1118394"/>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Teaching</a:t>
            </a:r>
          </a:p>
        </p:txBody>
      </p:sp>
      <p:sp>
        <p:nvSpPr>
          <p:cNvPr id="8" name="Title 3">
            <a:extLst>
              <a:ext uri="{FF2B5EF4-FFF2-40B4-BE49-F238E27FC236}">
                <a16:creationId xmlns:a16="http://schemas.microsoft.com/office/drawing/2014/main" id="{FFF86DAD-3777-AC4F-8CD6-515CD3E47450}"/>
              </a:ext>
            </a:extLst>
          </p:cNvPr>
          <p:cNvSpPr txBox="1">
            <a:spLocks/>
          </p:cNvSpPr>
          <p:nvPr/>
        </p:nvSpPr>
        <p:spPr bwMode="auto">
          <a:xfrm rot="414631">
            <a:off x="720446" y="2983923"/>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Reinforcing</a:t>
            </a:r>
          </a:p>
        </p:txBody>
      </p:sp>
      <p:sp>
        <p:nvSpPr>
          <p:cNvPr id="9" name="Title 3">
            <a:extLst>
              <a:ext uri="{FF2B5EF4-FFF2-40B4-BE49-F238E27FC236}">
                <a16:creationId xmlns:a16="http://schemas.microsoft.com/office/drawing/2014/main" id="{ED864D72-2272-7245-9B53-9AD30E644BE1}"/>
              </a:ext>
            </a:extLst>
          </p:cNvPr>
          <p:cNvSpPr txBox="1">
            <a:spLocks/>
          </p:cNvSpPr>
          <p:nvPr/>
        </p:nvSpPr>
        <p:spPr bwMode="auto">
          <a:xfrm rot="-330507">
            <a:off x="552171" y="4853998"/>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Monitoring</a:t>
            </a:r>
          </a:p>
        </p:txBody>
      </p:sp>
      <p:pic>
        <p:nvPicPr>
          <p:cNvPr id="3" name="Picture 2" descr="A picture containing text, measuring stick&#10;&#10;Description automatically generated">
            <a:extLst>
              <a:ext uri="{FF2B5EF4-FFF2-40B4-BE49-F238E27FC236}">
                <a16:creationId xmlns:a16="http://schemas.microsoft.com/office/drawing/2014/main" id="{0270C888-911D-4C66-B394-44EB4AC075EA}"/>
              </a:ext>
            </a:extLst>
          </p:cNvPr>
          <p:cNvPicPr>
            <a:picLocks noChangeAspect="1"/>
          </p:cNvPicPr>
          <p:nvPr/>
        </p:nvPicPr>
        <p:blipFill>
          <a:blip r:embed="rId4"/>
          <a:stretch>
            <a:fillRect/>
          </a:stretch>
        </p:blipFill>
        <p:spPr>
          <a:xfrm>
            <a:off x="9390020" y="152400"/>
            <a:ext cx="2543950" cy="3291880"/>
          </a:xfrm>
          <a:prstGeom prst="rect">
            <a:avLst/>
          </a:prstGeom>
          <a:ln>
            <a:solidFill>
              <a:schemeClr val="tx1"/>
            </a:solidFill>
          </a:ln>
        </p:spPr>
      </p:pic>
      <p:grpSp>
        <p:nvGrpSpPr>
          <p:cNvPr id="2" name="Group 1">
            <a:extLst>
              <a:ext uri="{FF2B5EF4-FFF2-40B4-BE49-F238E27FC236}">
                <a16:creationId xmlns:a16="http://schemas.microsoft.com/office/drawing/2014/main" id="{28A5D769-46ED-DE3C-7968-A705DADFED93}"/>
              </a:ext>
            </a:extLst>
          </p:cNvPr>
          <p:cNvGrpSpPr/>
          <p:nvPr/>
        </p:nvGrpSpPr>
        <p:grpSpPr>
          <a:xfrm>
            <a:off x="6045205" y="1681897"/>
            <a:ext cx="5029204" cy="4857068"/>
            <a:chOff x="6880999" y="1745495"/>
            <a:chExt cx="5029204" cy="4857068"/>
          </a:xfrm>
        </p:grpSpPr>
        <p:pic>
          <p:nvPicPr>
            <p:cNvPr id="4" name="Content Placeholder 5">
              <a:extLst>
                <a:ext uri="{FF2B5EF4-FFF2-40B4-BE49-F238E27FC236}">
                  <a16:creationId xmlns:a16="http://schemas.microsoft.com/office/drawing/2014/main" id="{91284612-8B16-FD22-B898-1D5EBF45FF7A}"/>
                </a:ext>
              </a:extLst>
            </p:cNvPr>
            <p:cNvPicPr>
              <a:picLocks noChangeAspect="1"/>
            </p:cNvPicPr>
            <p:nvPr/>
          </p:nvPicPr>
          <p:blipFill rotWithShape="1">
            <a:blip r:embed="rId5"/>
            <a:srcRect l="-3497" r="-2172"/>
            <a:stretch/>
          </p:blipFill>
          <p:spPr>
            <a:xfrm>
              <a:off x="6880999" y="3350325"/>
              <a:ext cx="2286000" cy="3081290"/>
            </a:xfrm>
            <a:prstGeom prst="rect">
              <a:avLst/>
            </a:prstGeom>
            <a:ln>
              <a:noFill/>
            </a:ln>
            <a:effectLst>
              <a:outerShdw blurRad="76200" dir="18900000" sy="23000" kx="-1200000" algn="bl" rotWithShape="0">
                <a:prstClr val="black">
                  <a:alpha val="20000"/>
                </a:prstClr>
              </a:outerShdw>
              <a:reflection blurRad="6350" stA="50000" endA="300" endPos="55000" dir="5400000" sy="-100000" algn="bl" rotWithShape="0"/>
            </a:effectLst>
          </p:spPr>
        </p:pic>
        <p:sp>
          <p:nvSpPr>
            <p:cNvPr id="5" name="Freeform 15">
              <a:extLst>
                <a:ext uri="{FF2B5EF4-FFF2-40B4-BE49-F238E27FC236}">
                  <a16:creationId xmlns:a16="http://schemas.microsoft.com/office/drawing/2014/main" id="{9E34AB45-59BB-1FFC-5554-8D9A2FA33C6B}"/>
                </a:ext>
              </a:extLst>
            </p:cNvPr>
            <p:cNvSpPr/>
            <p:nvPr/>
          </p:nvSpPr>
          <p:spPr>
            <a:xfrm>
              <a:off x="9166999" y="1745495"/>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lvl="0" indent="0" algn="ctr" defTabSz="800100" rtl="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Opportunities to Respond</a:t>
              </a:r>
            </a:p>
          </p:txBody>
        </p:sp>
        <p:sp>
          <p:nvSpPr>
            <p:cNvPr id="6" name="Freeform 16">
              <a:extLst>
                <a:ext uri="{FF2B5EF4-FFF2-40B4-BE49-F238E27FC236}">
                  <a16:creationId xmlns:a16="http://schemas.microsoft.com/office/drawing/2014/main" id="{BCCEF815-AE5E-2BC0-5620-B1F632B8F0A0}"/>
                </a:ext>
              </a:extLst>
            </p:cNvPr>
            <p:cNvSpPr/>
            <p:nvPr/>
          </p:nvSpPr>
          <p:spPr>
            <a:xfrm>
              <a:off x="9166999" y="2441402"/>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lvl="0" indent="0" algn="ctr" defTabSz="800100" rtl="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Behavior-Specific Praise</a:t>
              </a:r>
            </a:p>
          </p:txBody>
        </p:sp>
        <p:sp>
          <p:nvSpPr>
            <p:cNvPr id="15" name="Freeform 17">
              <a:extLst>
                <a:ext uri="{FF2B5EF4-FFF2-40B4-BE49-F238E27FC236}">
                  <a16:creationId xmlns:a16="http://schemas.microsoft.com/office/drawing/2014/main" id="{96EE61D3-533E-E632-76A5-9B75E2999382}"/>
                </a:ext>
              </a:extLst>
            </p:cNvPr>
            <p:cNvSpPr/>
            <p:nvPr/>
          </p:nvSpPr>
          <p:spPr>
            <a:xfrm>
              <a:off x="9166999" y="3137309"/>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Active Supervision</a:t>
              </a:r>
            </a:p>
          </p:txBody>
        </p:sp>
        <p:sp>
          <p:nvSpPr>
            <p:cNvPr id="16" name="Freeform 18">
              <a:extLst>
                <a:ext uri="{FF2B5EF4-FFF2-40B4-BE49-F238E27FC236}">
                  <a16:creationId xmlns:a16="http://schemas.microsoft.com/office/drawing/2014/main" id="{9B59A65B-64A3-A045-5260-CB5EBBFBBA84}"/>
                </a:ext>
              </a:extLst>
            </p:cNvPr>
            <p:cNvSpPr/>
            <p:nvPr/>
          </p:nvSpPr>
          <p:spPr>
            <a:xfrm>
              <a:off x="9166999" y="3833216"/>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Instructional Feedback</a:t>
              </a:r>
            </a:p>
          </p:txBody>
        </p:sp>
        <p:sp>
          <p:nvSpPr>
            <p:cNvPr id="17" name="Freeform 19">
              <a:extLst>
                <a:ext uri="{FF2B5EF4-FFF2-40B4-BE49-F238E27FC236}">
                  <a16:creationId xmlns:a16="http://schemas.microsoft.com/office/drawing/2014/main" id="{F717C081-50E4-003D-8984-672B47E1F250}"/>
                </a:ext>
              </a:extLst>
            </p:cNvPr>
            <p:cNvSpPr/>
            <p:nvPr/>
          </p:nvSpPr>
          <p:spPr>
            <a:xfrm>
              <a:off x="9166999" y="4529123"/>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High-</a:t>
              </a:r>
              <a:r>
                <a:rPr lang="en-US" sz="2000" i="1" kern="1200">
                  <a:latin typeface="Arial" panose="020B0604020202020204" pitchFamily="34" charset="0"/>
                  <a:cs typeface="Arial" panose="020B0604020202020204" pitchFamily="34" charset="0"/>
                </a:rPr>
                <a:t>p</a:t>
              </a:r>
              <a:r>
                <a:rPr lang="en-US" sz="2000" kern="1200">
                  <a:latin typeface="Arial" panose="020B0604020202020204" pitchFamily="34" charset="0"/>
                  <a:cs typeface="Arial" panose="020B0604020202020204" pitchFamily="34" charset="0"/>
                </a:rPr>
                <a:t> Requests</a:t>
              </a:r>
            </a:p>
          </p:txBody>
        </p:sp>
        <p:sp>
          <p:nvSpPr>
            <p:cNvPr id="18" name="Freeform 20">
              <a:extLst>
                <a:ext uri="{FF2B5EF4-FFF2-40B4-BE49-F238E27FC236}">
                  <a16:creationId xmlns:a16="http://schemas.microsoft.com/office/drawing/2014/main" id="{1AE4B655-E2FB-8CB7-A2B1-559CAB41A992}"/>
                </a:ext>
              </a:extLst>
            </p:cNvPr>
            <p:cNvSpPr/>
            <p:nvPr/>
          </p:nvSpPr>
          <p:spPr>
            <a:xfrm>
              <a:off x="9166999" y="5225030"/>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err="1">
                  <a:latin typeface="Arial" panose="020B0604020202020204" pitchFamily="34" charset="0"/>
                  <a:cs typeface="Arial" panose="020B0604020202020204" pitchFamily="34" charset="0"/>
                </a:rPr>
                <a:t>Precorrection</a:t>
              </a:r>
              <a:endParaRPr lang="en-US" sz="2000" kern="1200">
                <a:latin typeface="Arial" panose="020B0604020202020204" pitchFamily="34" charset="0"/>
                <a:cs typeface="Arial" panose="020B0604020202020204" pitchFamily="34" charset="0"/>
              </a:endParaRPr>
            </a:p>
          </p:txBody>
        </p:sp>
        <p:sp>
          <p:nvSpPr>
            <p:cNvPr id="19" name="Freeform 21">
              <a:extLst>
                <a:ext uri="{FF2B5EF4-FFF2-40B4-BE49-F238E27FC236}">
                  <a16:creationId xmlns:a16="http://schemas.microsoft.com/office/drawing/2014/main" id="{27E9615E-DC24-F01E-8DC8-8D50F7FA608F}"/>
                </a:ext>
              </a:extLst>
            </p:cNvPr>
            <p:cNvSpPr/>
            <p:nvPr/>
          </p:nvSpPr>
          <p:spPr>
            <a:xfrm>
              <a:off x="9166999" y="5920937"/>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Instructional Choice</a:t>
              </a:r>
            </a:p>
          </p:txBody>
        </p:sp>
      </p:grpSp>
      <p:pic>
        <p:nvPicPr>
          <p:cNvPr id="20" name="Picture 19" descr="Diagram, text&#10;&#10;Description automatically generated">
            <a:extLst>
              <a:ext uri="{FF2B5EF4-FFF2-40B4-BE49-F238E27FC236}">
                <a16:creationId xmlns:a16="http://schemas.microsoft.com/office/drawing/2014/main" id="{467D8D61-24F5-52BD-9C87-415551A45755}"/>
              </a:ext>
            </a:extLst>
          </p:cNvPr>
          <p:cNvPicPr>
            <a:picLocks noChangeAspect="1"/>
          </p:cNvPicPr>
          <p:nvPr/>
        </p:nvPicPr>
        <p:blipFill>
          <a:blip r:embed="rId6"/>
          <a:stretch>
            <a:fillRect/>
          </a:stretch>
        </p:blipFill>
        <p:spPr>
          <a:xfrm>
            <a:off x="5675705" y="1549105"/>
            <a:ext cx="3592446" cy="4649047"/>
          </a:xfrm>
          <a:prstGeom prst="rect">
            <a:avLst/>
          </a:prstGeom>
          <a:ln>
            <a:solidFill>
              <a:schemeClr val="tx1"/>
            </a:solidFill>
          </a:ln>
        </p:spPr>
      </p:pic>
      <p:pic>
        <p:nvPicPr>
          <p:cNvPr id="22" name="Picture 21">
            <a:extLst>
              <a:ext uri="{FF2B5EF4-FFF2-40B4-BE49-F238E27FC236}">
                <a16:creationId xmlns:a16="http://schemas.microsoft.com/office/drawing/2014/main" id="{4B22D19A-44D1-AEA4-99EA-CC60E0E75902}"/>
              </a:ext>
            </a:extLst>
          </p:cNvPr>
          <p:cNvPicPr>
            <a:picLocks noChangeAspect="1"/>
          </p:cNvPicPr>
          <p:nvPr/>
        </p:nvPicPr>
        <p:blipFill>
          <a:blip r:embed="rId7"/>
          <a:stretch>
            <a:fillRect/>
          </a:stretch>
        </p:blipFill>
        <p:spPr>
          <a:xfrm>
            <a:off x="64707" y="2288769"/>
            <a:ext cx="6272676" cy="4536135"/>
          </a:xfrm>
          <a:prstGeom prst="rect">
            <a:avLst/>
          </a:prstGeom>
          <a:ln>
            <a:solidFill>
              <a:schemeClr val="tx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8582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2"/>
                                        </p:tgtEl>
                                        <p:attrNameLst>
                                          <p:attrName>ppt_x</p:attrName>
                                        </p:attrNameLst>
                                      </p:cBhvr>
                                      <p:tavLst>
                                        <p:tav tm="0">
                                          <p:val>
                                            <p:strVal val="ppt_x"/>
                                          </p:val>
                                        </p:tav>
                                        <p:tav tm="100000">
                                          <p:val>
                                            <p:strVal val="ppt_x"/>
                                          </p:val>
                                        </p:tav>
                                      </p:tavLst>
                                    </p:anim>
                                    <p:anim calcmode="lin" valueType="num">
                                      <p:cBhvr additive="base">
                                        <p:cTn id="18" dur="500"/>
                                        <p:tgtEl>
                                          <p:spTgt spid="2"/>
                                        </p:tgtEl>
                                        <p:attrNameLst>
                                          <p:attrName>ppt_y</p:attrName>
                                        </p:attrNameLst>
                                      </p:cBhvr>
                                      <p:tavLst>
                                        <p:tav tm="0">
                                          <p:val>
                                            <p:strVal val="ppt_y"/>
                                          </p:val>
                                        </p:tav>
                                        <p:tav tm="100000">
                                          <p:val>
                                            <p:strVal val="1+ppt_h/2"/>
                                          </p:val>
                                        </p:tav>
                                      </p:tavLst>
                                    </p:anim>
                                    <p:set>
                                      <p:cBhvr>
                                        <p:cTn id="19" dur="1" fill="hold">
                                          <p:stCondLst>
                                            <p:cond delay="499"/>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20"/>
                                        </p:tgtEl>
                                        <p:attrNameLst>
                                          <p:attrName>ppt_x</p:attrName>
                                        </p:attrNameLst>
                                      </p:cBhvr>
                                      <p:tavLst>
                                        <p:tav tm="0">
                                          <p:val>
                                            <p:strVal val="ppt_x"/>
                                          </p:val>
                                        </p:tav>
                                        <p:tav tm="100000">
                                          <p:val>
                                            <p:strVal val="ppt_x"/>
                                          </p:val>
                                        </p:tav>
                                      </p:tavLst>
                                    </p:anim>
                                    <p:anim calcmode="lin" valueType="num">
                                      <p:cBhvr additive="base">
                                        <p:cTn id="35" dur="500"/>
                                        <p:tgtEl>
                                          <p:spTgt spid="20"/>
                                        </p:tgtEl>
                                        <p:attrNameLst>
                                          <p:attrName>ppt_y</p:attrName>
                                        </p:attrNameLst>
                                      </p:cBhvr>
                                      <p:tavLst>
                                        <p:tav tm="0">
                                          <p:val>
                                            <p:strVal val="ppt_y"/>
                                          </p:val>
                                        </p:tav>
                                        <p:tav tm="100000">
                                          <p:val>
                                            <p:strVal val="1+ppt_h/2"/>
                                          </p:val>
                                        </p:tav>
                                      </p:tavLst>
                                    </p:anim>
                                    <p:set>
                                      <p:cBhvr>
                                        <p:cTn id="36" dur="1" fill="hold">
                                          <p:stCondLst>
                                            <p:cond delay="499"/>
                                          </p:stCondLst>
                                        </p:cTn>
                                        <p:tgtEl>
                                          <p:spTgt spid="2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22"/>
                                        </p:tgtEl>
                                        <p:attrNameLst>
                                          <p:attrName>ppt_x</p:attrName>
                                        </p:attrNameLst>
                                      </p:cBhvr>
                                      <p:tavLst>
                                        <p:tav tm="0">
                                          <p:val>
                                            <p:strVal val="ppt_x"/>
                                          </p:val>
                                        </p:tav>
                                        <p:tav tm="100000">
                                          <p:val>
                                            <p:strVal val="ppt_x"/>
                                          </p:val>
                                        </p:tav>
                                      </p:tavLst>
                                    </p:anim>
                                    <p:anim calcmode="lin" valueType="num">
                                      <p:cBhvr additive="base">
                                        <p:cTn id="52" dur="500"/>
                                        <p:tgtEl>
                                          <p:spTgt spid="22"/>
                                        </p:tgtEl>
                                        <p:attrNameLst>
                                          <p:attrName>ppt_y</p:attrName>
                                        </p:attrNameLst>
                                      </p:cBhvr>
                                      <p:tavLst>
                                        <p:tav tm="0">
                                          <p:val>
                                            <p:strVal val="ppt_y"/>
                                          </p:val>
                                        </p:tav>
                                        <p:tav tm="100000">
                                          <p:val>
                                            <p:strVal val="1+ppt_h/2"/>
                                          </p:val>
                                        </p:tav>
                                      </p:tavLst>
                                    </p:anim>
                                    <p:set>
                                      <p:cBhvr>
                                        <p:cTn id="53" dur="1" fill="hold">
                                          <p:stCondLst>
                                            <p:cond delay="499"/>
                                          </p:stCondLst>
                                        </p:cTn>
                                        <p:tgtEl>
                                          <p:spTgt spid="2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1"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additive="base">
                                        <p:cTn id="58" dur="500" fill="hold"/>
                                        <p:tgtEl>
                                          <p:spTgt spid="7"/>
                                        </p:tgtEl>
                                        <p:attrNameLst>
                                          <p:attrName>ppt_x</p:attrName>
                                        </p:attrNameLst>
                                      </p:cBhvr>
                                      <p:tavLst>
                                        <p:tav tm="0">
                                          <p:val>
                                            <p:strVal val="#ppt_x"/>
                                          </p:val>
                                        </p:tav>
                                        <p:tav tm="100000">
                                          <p:val>
                                            <p:strVal val="#ppt_x"/>
                                          </p:val>
                                        </p:tav>
                                      </p:tavLst>
                                    </p:anim>
                                    <p:anim calcmode="lin" valueType="num">
                                      <p:cBhvr additive="base">
                                        <p:cTn id="59"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9"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additive="base">
                                        <p:cTn id="64" dur="500" fill="hold"/>
                                        <p:tgtEl>
                                          <p:spTgt spid="8"/>
                                        </p:tgtEl>
                                        <p:attrNameLst>
                                          <p:attrName>ppt_x</p:attrName>
                                        </p:attrNameLst>
                                      </p:cBhvr>
                                      <p:tavLst>
                                        <p:tav tm="0">
                                          <p:val>
                                            <p:strVal val="0-#ppt_w/2"/>
                                          </p:val>
                                        </p:tav>
                                        <p:tav tm="100000">
                                          <p:val>
                                            <p:strVal val="#ppt_x"/>
                                          </p:val>
                                        </p:tav>
                                      </p:tavLst>
                                    </p:anim>
                                    <p:anim calcmode="lin" valueType="num">
                                      <p:cBhvr additive="base">
                                        <p:cTn id="65"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12"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additive="base">
                                        <p:cTn id="70" dur="500" fill="hold"/>
                                        <p:tgtEl>
                                          <p:spTgt spid="9"/>
                                        </p:tgtEl>
                                        <p:attrNameLst>
                                          <p:attrName>ppt_x</p:attrName>
                                        </p:attrNameLst>
                                      </p:cBhvr>
                                      <p:tavLst>
                                        <p:tav tm="0">
                                          <p:val>
                                            <p:strVal val="0-#ppt_w/2"/>
                                          </p:val>
                                        </p:tav>
                                        <p:tav tm="100000">
                                          <p:val>
                                            <p:strVal val="#ppt_x"/>
                                          </p:val>
                                        </p:tav>
                                      </p:tavLst>
                                    </p:anim>
                                    <p:anim calcmode="lin" valueType="num">
                                      <p:cBhvr additive="base">
                                        <p:cTn id="7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2C7BF5-C6FF-55FE-23F0-8B6867E4FB42}"/>
              </a:ext>
            </a:extLst>
          </p:cNvPr>
          <p:cNvSpPr>
            <a:spLocks noGrp="1"/>
          </p:cNvSpPr>
          <p:nvPr>
            <p:ph type="title"/>
          </p:nvPr>
        </p:nvSpPr>
        <p:spPr/>
        <p:txBody>
          <a:bodyPr/>
          <a:lstStyle/>
          <a:p>
            <a:r>
              <a:rPr lang="en-US"/>
              <a:t>Ci3T: Integrated Lesson Planning</a:t>
            </a:r>
          </a:p>
        </p:txBody>
      </p:sp>
      <p:pic>
        <p:nvPicPr>
          <p:cNvPr id="9" name="Picture 8" descr="Table&#10;&#10;Description automatically generated">
            <a:extLst>
              <a:ext uri="{FF2B5EF4-FFF2-40B4-BE49-F238E27FC236}">
                <a16:creationId xmlns:a16="http://schemas.microsoft.com/office/drawing/2014/main" id="{5A29E1D8-7908-D04C-68F3-09B4F6764EB7}"/>
              </a:ext>
            </a:extLst>
          </p:cNvPr>
          <p:cNvPicPr>
            <a:picLocks noChangeAspect="1"/>
          </p:cNvPicPr>
          <p:nvPr/>
        </p:nvPicPr>
        <p:blipFill>
          <a:blip r:embed="rId2"/>
          <a:stretch>
            <a:fillRect/>
          </a:stretch>
        </p:blipFill>
        <p:spPr>
          <a:xfrm>
            <a:off x="1828800" y="216106"/>
            <a:ext cx="8595392" cy="6641894"/>
          </a:xfrm>
          <a:prstGeom prst="rect">
            <a:avLst/>
          </a:prstGeom>
          <a:ln>
            <a:solidFill>
              <a:schemeClr val="tx1"/>
            </a:solidFill>
          </a:ln>
        </p:spPr>
      </p:pic>
      <p:sp>
        <p:nvSpPr>
          <p:cNvPr id="11" name="Rectangle 10">
            <a:extLst>
              <a:ext uri="{FF2B5EF4-FFF2-40B4-BE49-F238E27FC236}">
                <a16:creationId xmlns:a16="http://schemas.microsoft.com/office/drawing/2014/main" id="{E9B69602-EF43-7B0B-C272-D004CBF1A8A2}"/>
              </a:ext>
            </a:extLst>
          </p:cNvPr>
          <p:cNvSpPr/>
          <p:nvPr/>
        </p:nvSpPr>
        <p:spPr>
          <a:xfrm>
            <a:off x="2053045" y="2507004"/>
            <a:ext cx="1453726" cy="1506314"/>
          </a:xfrm>
          <a:prstGeom prst="rect">
            <a:avLst/>
          </a:prstGeom>
          <a:noFill/>
          <a:ln w="3175">
            <a:solidFill>
              <a:srgbClr val="283375"/>
            </a:solidFill>
          </a:ln>
          <a:effectLst>
            <a:glow rad="508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3581754-4150-AC55-1716-C9F44C7A3239}"/>
              </a:ext>
            </a:extLst>
          </p:cNvPr>
          <p:cNvSpPr/>
          <p:nvPr/>
        </p:nvSpPr>
        <p:spPr>
          <a:xfrm>
            <a:off x="8031596" y="890567"/>
            <a:ext cx="2078903" cy="1503315"/>
          </a:xfrm>
          <a:prstGeom prst="rect">
            <a:avLst/>
          </a:prstGeom>
          <a:noFill/>
          <a:ln w="3175">
            <a:solidFill>
              <a:srgbClr val="283375"/>
            </a:solidFill>
          </a:ln>
          <a:effectLst>
            <a:glow rad="508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AC1CEEA6-EDDE-E199-0719-8DDC55FBF921}"/>
              </a:ext>
            </a:extLst>
          </p:cNvPr>
          <p:cNvSpPr/>
          <p:nvPr/>
        </p:nvSpPr>
        <p:spPr>
          <a:xfrm>
            <a:off x="441211" y="4954625"/>
            <a:ext cx="5654789" cy="1503315"/>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000"/>
              <a:t>Integrated lesson planning is a core feature of Ci3T. Please </a:t>
            </a:r>
            <a:r>
              <a:rPr lang="en-US" sz="2000">
                <a:solidFill>
                  <a:schemeClr val="bg1"/>
                </a:solidFill>
              </a:rPr>
              <a:t>visit </a:t>
            </a:r>
            <a:r>
              <a:rPr lang="en-US" sz="2000">
                <a:solidFill>
                  <a:schemeClr val="bg1"/>
                </a:solidFill>
                <a:hlinkClick r:id="rId3">
                  <a:extLst>
                    <a:ext uri="{A12FA001-AC4F-418D-AE19-62706E023703}">
                      <ahyp:hlinkClr xmlns:ahyp="http://schemas.microsoft.com/office/drawing/2018/hyperlinkcolor" val="tx"/>
                    </a:ext>
                  </a:extLst>
                </a:hlinkClick>
              </a:rPr>
              <a:t>https://www.ci3t.org/covid</a:t>
            </a:r>
            <a:r>
              <a:rPr lang="en-US" sz="2000">
                <a:solidFill>
                  <a:schemeClr val="bg1"/>
                </a:solidFill>
              </a:rPr>
              <a:t> to learn </a:t>
            </a:r>
            <a:r>
              <a:rPr lang="en-US" sz="2000"/>
              <a:t>more!</a:t>
            </a:r>
          </a:p>
        </p:txBody>
      </p:sp>
    </p:spTree>
    <p:extLst>
      <p:ext uri="{BB962C8B-B14F-4D97-AF65-F5344CB8AC3E}">
        <p14:creationId xmlns:p14="http://schemas.microsoft.com/office/powerpoint/2010/main" val="411917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a:t>
            </a:r>
            <a:br>
              <a:rPr lang="en-US"/>
            </a:br>
            <a:r>
              <a:rPr lang="en-US"/>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8"/>
          <a:stretch>
            <a:fillRect/>
          </a:stretch>
        </p:blipFill>
        <p:spPr>
          <a:xfrm>
            <a:off x="196853" y="2225816"/>
            <a:ext cx="2176813" cy="1635029"/>
          </a:xfrm>
          <a:prstGeom prst="rect">
            <a:avLst/>
          </a:prstGeom>
          <a:ln>
            <a:noFill/>
          </a:ln>
          <a:effectLst>
            <a:outerShdw blurRad="292100" dist="139700" dir="2700000" algn="tl" rotWithShape="0">
              <a:srgbClr val="333333">
                <a:alpha val="65000"/>
              </a:srgbClr>
            </a:outerShdw>
          </a:effectLst>
        </p:spPr>
      </p:pic>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60758" y="4292497"/>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pic>
        <p:nvPicPr>
          <p:cNvPr id="7" name="Picture 6" descr="A picture containing text, measuring stick&#10;&#10;Description automatically generated">
            <a:extLst>
              <a:ext uri="{FF2B5EF4-FFF2-40B4-BE49-F238E27FC236}">
                <a16:creationId xmlns:a16="http://schemas.microsoft.com/office/drawing/2014/main" id="{35A09957-B873-4686-A463-F5135D02C7D1}"/>
              </a:ext>
            </a:extLst>
          </p:cNvPr>
          <p:cNvPicPr>
            <a:picLocks noChangeAspect="1"/>
          </p:cNvPicPr>
          <p:nvPr/>
        </p:nvPicPr>
        <p:blipFill>
          <a:blip r:embed="rId10"/>
          <a:stretch>
            <a:fillRect/>
          </a:stretch>
        </p:blipFill>
        <p:spPr>
          <a:xfrm>
            <a:off x="604167" y="3708400"/>
            <a:ext cx="1602327" cy="2073416"/>
          </a:xfrm>
          <a:prstGeom prst="rect">
            <a:avLst/>
          </a:prstGeom>
          <a:ln>
            <a:solidFill>
              <a:schemeClr val="tx1"/>
            </a:solidFill>
          </a:ln>
        </p:spPr>
      </p:pic>
      <p:pic>
        <p:nvPicPr>
          <p:cNvPr id="3" name="Picture 2">
            <a:extLst>
              <a:ext uri="{FF2B5EF4-FFF2-40B4-BE49-F238E27FC236}">
                <a16:creationId xmlns:a16="http://schemas.microsoft.com/office/drawing/2014/main" id="{0771C984-845A-3B25-7E8C-F6E05FAF9A80}"/>
              </a:ext>
            </a:extLst>
          </p:cNvPr>
          <p:cNvPicPr>
            <a:picLocks noChangeAspect="1"/>
          </p:cNvPicPr>
          <p:nvPr/>
        </p:nvPicPr>
        <p:blipFill>
          <a:blip r:embed="rId11"/>
          <a:stretch>
            <a:fillRect/>
          </a:stretch>
        </p:blipFill>
        <p:spPr>
          <a:xfrm>
            <a:off x="9317329" y="694716"/>
            <a:ext cx="1739944" cy="2633704"/>
          </a:xfrm>
          <a:prstGeom prst="rect">
            <a:avLst/>
          </a:prstGeom>
          <a:ln>
            <a:solidFill>
              <a:schemeClr val="tx1"/>
            </a:solidFill>
          </a:ln>
        </p:spPr>
      </p:pic>
      <p:sp>
        <p:nvSpPr>
          <p:cNvPr id="4" name="TextBox 3">
            <a:extLst>
              <a:ext uri="{FF2B5EF4-FFF2-40B4-BE49-F238E27FC236}">
                <a16:creationId xmlns:a16="http://schemas.microsoft.com/office/drawing/2014/main" id="{F93A20E5-3DBA-F971-042B-D1BE2ED0D50F}"/>
              </a:ext>
            </a:extLst>
          </p:cNvPr>
          <p:cNvSpPr txBox="1"/>
          <p:nvPr/>
        </p:nvSpPr>
        <p:spPr>
          <a:xfrm>
            <a:off x="10049655" y="3457277"/>
            <a:ext cx="2015236" cy="33855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pPr algn="ctr"/>
            <a:r>
              <a:rPr lang="en-US" sz="1600" dirty="0">
                <a:solidFill>
                  <a:schemeClr val="bg1"/>
                </a:solidFill>
                <a:hlinkClick r:id="rId12">
                  <a:extLst>
                    <a:ext uri="{A12FA001-AC4F-418D-AE19-62706E023703}">
                      <ahyp:hlinkClr xmlns:ahyp="http://schemas.microsoft.com/office/drawing/2018/hyperlinkcolor" val="tx"/>
                    </a:ext>
                  </a:extLst>
                </a:hlinkClick>
              </a:rPr>
              <a:t>ci3t.org/measures</a:t>
            </a:r>
            <a:r>
              <a:rPr lang="en-US" sz="1600" dirty="0">
                <a:solidFill>
                  <a:schemeClr val="bg1"/>
                </a:solidFill>
              </a:rPr>
              <a:t>  </a:t>
            </a:r>
          </a:p>
        </p:txBody>
      </p:sp>
    </p:spTree>
    <p:extLst>
      <p:ext uri="{BB962C8B-B14F-4D97-AF65-F5344CB8AC3E}">
        <p14:creationId xmlns:p14="http://schemas.microsoft.com/office/powerpoint/2010/main" val="1768666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8">
            <a:extLst>
              <a:ext uri="{FF2B5EF4-FFF2-40B4-BE49-F238E27FC236}">
                <a16:creationId xmlns:a16="http://schemas.microsoft.com/office/drawing/2014/main" id="{6BBA1614-051C-4866-ACE4-7FF4AB5AAF3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331913"/>
            <a:ext cx="4214027" cy="5407216"/>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0D4ACE8F-1871-42C8-9FAB-75856BCD5BA8}"/>
              </a:ext>
            </a:extLst>
          </p:cNvPr>
          <p:cNvSpPr/>
          <p:nvPr/>
        </p:nvSpPr>
        <p:spPr>
          <a:xfrm>
            <a:off x="4137812" y="1947672"/>
            <a:ext cx="3963772" cy="172561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30662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EFA3848-CF07-4EF7-9993-BC19340B5042}"/>
              </a:ext>
            </a:extLst>
          </p:cNvPr>
          <p:cNvSpPr/>
          <p:nvPr/>
        </p:nvSpPr>
        <p:spPr>
          <a:xfrm>
            <a:off x="4111061" y="1005840"/>
            <a:ext cx="3969877" cy="1256334"/>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pic>
        <p:nvPicPr>
          <p:cNvPr id="3" name="Content Placeholder 8">
            <a:extLst>
              <a:ext uri="{FF2B5EF4-FFF2-40B4-BE49-F238E27FC236}">
                <a16:creationId xmlns:a16="http://schemas.microsoft.com/office/drawing/2014/main" id="{1D0D93B4-287C-4F4A-BC64-A4B5CA0458B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1384" y="1919288"/>
            <a:ext cx="4836886" cy="408832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08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Building a Ci3T Tier Library</a:t>
            </a:r>
          </a:p>
        </p:txBody>
      </p:sp>
      <p:pic>
        <p:nvPicPr>
          <p:cNvPr id="5" name="Content Placeholder 4"/>
          <p:cNvPicPr>
            <a:picLocks noGrp="1" noChangeAspect="1"/>
          </p:cNvPicPr>
          <p:nvPr>
            <p:ph idx="4294967295"/>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52235" y="2666232"/>
            <a:ext cx="7874000" cy="2073275"/>
          </a:xfrm>
        </p:spPr>
      </p:pic>
      <p:sp>
        <p:nvSpPr>
          <p:cNvPr id="6" name="TextBox 5"/>
          <p:cNvSpPr txBox="1"/>
          <p:nvPr/>
        </p:nvSpPr>
        <p:spPr>
          <a:xfrm>
            <a:off x="2144472" y="4308901"/>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Teacher Delivered Strategies</a:t>
            </a:r>
            <a:endParaRPr lang="en-US" sz="140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4208601"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1</a:t>
            </a:r>
            <a:endParaRPr lang="en-US" sz="140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8526910"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3</a:t>
            </a:r>
            <a:endParaRPr lang="en-US" sz="140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6462781"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2</a:t>
            </a:r>
            <a:endParaRPr lang="en-US" sz="1400">
              <a:solidFill>
                <a:prstClr val="black"/>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327795" y="2573617"/>
            <a:ext cx="1581149" cy="1692107"/>
          </a:xfrm>
          <a:prstGeom prst="rect">
            <a:avLst/>
          </a:prstGeom>
        </p:spPr>
      </p:pic>
      <p:sp>
        <p:nvSpPr>
          <p:cNvPr id="4" name="Rectangle 3">
            <a:extLst>
              <a:ext uri="{FF2B5EF4-FFF2-40B4-BE49-F238E27FC236}">
                <a16:creationId xmlns:a16="http://schemas.microsoft.com/office/drawing/2014/main" id="{27D306E4-B568-99AB-5163-BA08E380FA72}"/>
              </a:ext>
            </a:extLst>
          </p:cNvPr>
          <p:cNvSpPr/>
          <p:nvPr/>
        </p:nvSpPr>
        <p:spPr>
          <a:xfrm>
            <a:off x="2070359" y="2420963"/>
            <a:ext cx="2055313" cy="2528109"/>
          </a:xfrm>
          <a:prstGeom prst="rect">
            <a:avLst/>
          </a:prstGeom>
          <a:noFill/>
          <a:ln w="76200" cap="flat" cmpd="sng" algn="ctr">
            <a:solidFill>
              <a:schemeClr val="accent5">
                <a:lumMod val="60000"/>
                <a:lumOff val="40000"/>
              </a:schemeClr>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8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71294" y="152400"/>
            <a:ext cx="8449415" cy="6529094"/>
          </a:xfrm>
          <a:prstGeom prst="rect">
            <a:avLst/>
          </a:prstGeom>
          <a:ln>
            <a:noFill/>
          </a:ln>
          <a:effectLst>
            <a:outerShdw blurRad="292100" dist="139700" dir="2700000" algn="tl" rotWithShape="0">
              <a:srgbClr val="333333">
                <a:alpha val="65000"/>
              </a:srgbClr>
            </a:outerShdw>
          </a:effectLst>
        </p:spPr>
      </p:pic>
      <p:sp>
        <p:nvSpPr>
          <p:cNvPr id="7" name="Rounded Rectangle 6"/>
          <p:cNvSpPr/>
          <p:nvPr/>
        </p:nvSpPr>
        <p:spPr>
          <a:xfrm rot="5400000">
            <a:off x="2801746" y="2397424"/>
            <a:ext cx="1671274" cy="2509935"/>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grpSp>
        <p:nvGrpSpPr>
          <p:cNvPr id="3" name="Group 2">
            <a:extLst>
              <a:ext uri="{FF2B5EF4-FFF2-40B4-BE49-F238E27FC236}">
                <a16:creationId xmlns:a16="http://schemas.microsoft.com/office/drawing/2014/main" id="{0B147924-0C1C-E09E-19F9-0FB5B960CB2F}"/>
              </a:ext>
            </a:extLst>
          </p:cNvPr>
          <p:cNvGrpSpPr/>
          <p:nvPr/>
        </p:nvGrpSpPr>
        <p:grpSpPr>
          <a:xfrm>
            <a:off x="5592974" y="1681897"/>
            <a:ext cx="5029204" cy="4857068"/>
            <a:chOff x="6880999" y="1745495"/>
            <a:chExt cx="5029204" cy="4857068"/>
          </a:xfrm>
        </p:grpSpPr>
        <p:pic>
          <p:nvPicPr>
            <p:cNvPr id="4" name="Content Placeholder 5">
              <a:extLst>
                <a:ext uri="{FF2B5EF4-FFF2-40B4-BE49-F238E27FC236}">
                  <a16:creationId xmlns:a16="http://schemas.microsoft.com/office/drawing/2014/main" id="{E7708C69-4CEB-A6C2-2A13-599FA7B39B0A}"/>
                </a:ext>
              </a:extLst>
            </p:cNvPr>
            <p:cNvPicPr>
              <a:picLocks noChangeAspect="1"/>
            </p:cNvPicPr>
            <p:nvPr/>
          </p:nvPicPr>
          <p:blipFill rotWithShape="1">
            <a:blip r:embed="rId3"/>
            <a:srcRect l="-3497" r="-2172"/>
            <a:stretch/>
          </p:blipFill>
          <p:spPr>
            <a:xfrm>
              <a:off x="6880999" y="3350325"/>
              <a:ext cx="2286000" cy="3081290"/>
            </a:xfrm>
            <a:prstGeom prst="rect">
              <a:avLst/>
            </a:prstGeom>
            <a:ln>
              <a:noFill/>
            </a:ln>
            <a:effectLst>
              <a:outerShdw blurRad="76200" dir="18900000" sy="23000" kx="-1200000" algn="bl" rotWithShape="0">
                <a:prstClr val="black">
                  <a:alpha val="20000"/>
                </a:prstClr>
              </a:outerShdw>
              <a:reflection blurRad="6350" stA="50000" endA="300" endPos="55000" dir="5400000" sy="-100000" algn="bl" rotWithShape="0"/>
            </a:effectLst>
          </p:spPr>
        </p:pic>
        <p:sp>
          <p:nvSpPr>
            <p:cNvPr id="5" name="Freeform 15">
              <a:extLst>
                <a:ext uri="{FF2B5EF4-FFF2-40B4-BE49-F238E27FC236}">
                  <a16:creationId xmlns:a16="http://schemas.microsoft.com/office/drawing/2014/main" id="{075495DF-1D30-187F-0FA8-A1D8636867BB}"/>
                </a:ext>
              </a:extLst>
            </p:cNvPr>
            <p:cNvSpPr/>
            <p:nvPr/>
          </p:nvSpPr>
          <p:spPr>
            <a:xfrm>
              <a:off x="9166999" y="1745495"/>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lvl="0" indent="0" algn="ctr" defTabSz="800100" rtl="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Opportunities to Respond</a:t>
              </a:r>
            </a:p>
          </p:txBody>
        </p:sp>
        <p:sp>
          <p:nvSpPr>
            <p:cNvPr id="6" name="Freeform 16">
              <a:extLst>
                <a:ext uri="{FF2B5EF4-FFF2-40B4-BE49-F238E27FC236}">
                  <a16:creationId xmlns:a16="http://schemas.microsoft.com/office/drawing/2014/main" id="{9ABC4B78-4BF4-87D0-A6E2-572B9639BE61}"/>
                </a:ext>
              </a:extLst>
            </p:cNvPr>
            <p:cNvSpPr/>
            <p:nvPr/>
          </p:nvSpPr>
          <p:spPr>
            <a:xfrm>
              <a:off x="9166999" y="2441402"/>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lvl="0" indent="0" algn="ctr" defTabSz="800100" rtl="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Behavior-Specific Praise</a:t>
              </a:r>
            </a:p>
          </p:txBody>
        </p:sp>
        <p:sp>
          <p:nvSpPr>
            <p:cNvPr id="8" name="Freeform 17">
              <a:extLst>
                <a:ext uri="{FF2B5EF4-FFF2-40B4-BE49-F238E27FC236}">
                  <a16:creationId xmlns:a16="http://schemas.microsoft.com/office/drawing/2014/main" id="{E8E6FF81-6AF9-96C7-2177-C02EB45D3090}"/>
                </a:ext>
              </a:extLst>
            </p:cNvPr>
            <p:cNvSpPr/>
            <p:nvPr/>
          </p:nvSpPr>
          <p:spPr>
            <a:xfrm>
              <a:off x="9166999" y="3137309"/>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Active Supervision</a:t>
              </a:r>
            </a:p>
          </p:txBody>
        </p:sp>
        <p:sp>
          <p:nvSpPr>
            <p:cNvPr id="9" name="Freeform 18">
              <a:extLst>
                <a:ext uri="{FF2B5EF4-FFF2-40B4-BE49-F238E27FC236}">
                  <a16:creationId xmlns:a16="http://schemas.microsoft.com/office/drawing/2014/main" id="{4A84D4A6-0BC0-860B-6038-FCCED9A7CE7F}"/>
                </a:ext>
              </a:extLst>
            </p:cNvPr>
            <p:cNvSpPr/>
            <p:nvPr/>
          </p:nvSpPr>
          <p:spPr>
            <a:xfrm>
              <a:off x="9166999" y="3833216"/>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Instructional Feedback</a:t>
              </a:r>
            </a:p>
          </p:txBody>
        </p:sp>
        <p:sp>
          <p:nvSpPr>
            <p:cNvPr id="10" name="Freeform 19">
              <a:extLst>
                <a:ext uri="{FF2B5EF4-FFF2-40B4-BE49-F238E27FC236}">
                  <a16:creationId xmlns:a16="http://schemas.microsoft.com/office/drawing/2014/main" id="{BFD7A564-4EED-A7F5-5F1B-ABC5E3FC4713}"/>
                </a:ext>
              </a:extLst>
            </p:cNvPr>
            <p:cNvSpPr/>
            <p:nvPr/>
          </p:nvSpPr>
          <p:spPr>
            <a:xfrm>
              <a:off x="9166999" y="4529123"/>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High-</a:t>
              </a:r>
              <a:r>
                <a:rPr lang="en-US" sz="2000" i="1" kern="1200">
                  <a:latin typeface="Arial" panose="020B0604020202020204" pitchFamily="34" charset="0"/>
                  <a:cs typeface="Arial" panose="020B0604020202020204" pitchFamily="34" charset="0"/>
                </a:rPr>
                <a:t>p</a:t>
              </a:r>
              <a:r>
                <a:rPr lang="en-US" sz="2000" kern="1200">
                  <a:latin typeface="Arial" panose="020B0604020202020204" pitchFamily="34" charset="0"/>
                  <a:cs typeface="Arial" panose="020B0604020202020204" pitchFamily="34" charset="0"/>
                </a:rPr>
                <a:t> Requests</a:t>
              </a:r>
            </a:p>
          </p:txBody>
        </p:sp>
        <p:sp>
          <p:nvSpPr>
            <p:cNvPr id="11" name="Freeform 20">
              <a:extLst>
                <a:ext uri="{FF2B5EF4-FFF2-40B4-BE49-F238E27FC236}">
                  <a16:creationId xmlns:a16="http://schemas.microsoft.com/office/drawing/2014/main" id="{819C1268-CDB1-68A9-FDFB-8EC718526B2F}"/>
                </a:ext>
              </a:extLst>
            </p:cNvPr>
            <p:cNvSpPr/>
            <p:nvPr/>
          </p:nvSpPr>
          <p:spPr>
            <a:xfrm>
              <a:off x="9166999" y="5225030"/>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err="1">
                  <a:latin typeface="Arial" panose="020B0604020202020204" pitchFamily="34" charset="0"/>
                  <a:cs typeface="Arial" panose="020B0604020202020204" pitchFamily="34" charset="0"/>
                </a:rPr>
                <a:t>Precorrection</a:t>
              </a:r>
              <a:endParaRPr lang="en-US" sz="2000" kern="1200">
                <a:latin typeface="Arial" panose="020B0604020202020204" pitchFamily="34" charset="0"/>
                <a:cs typeface="Arial" panose="020B0604020202020204" pitchFamily="34" charset="0"/>
              </a:endParaRPr>
            </a:p>
          </p:txBody>
        </p:sp>
        <p:sp>
          <p:nvSpPr>
            <p:cNvPr id="12" name="Freeform 21">
              <a:extLst>
                <a:ext uri="{FF2B5EF4-FFF2-40B4-BE49-F238E27FC236}">
                  <a16:creationId xmlns:a16="http://schemas.microsoft.com/office/drawing/2014/main" id="{B83D9B31-9CFD-6FCB-A543-201BF7BBF7A9}"/>
                </a:ext>
              </a:extLst>
            </p:cNvPr>
            <p:cNvSpPr/>
            <p:nvPr/>
          </p:nvSpPr>
          <p:spPr>
            <a:xfrm>
              <a:off x="9166999" y="5920937"/>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Instructional Choice</a:t>
              </a:r>
            </a:p>
          </p:txBody>
        </p:sp>
      </p:grpSp>
    </p:spTree>
    <p:extLst>
      <p:ext uri="{BB962C8B-B14F-4D97-AF65-F5344CB8AC3E}">
        <p14:creationId xmlns:p14="http://schemas.microsoft.com/office/powerpoint/2010/main" val="341213015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3"/>
                                        </p:tgtEl>
                                        <p:attrNameLst>
                                          <p:attrName>ppt_x</p:attrName>
                                        </p:attrNameLst>
                                      </p:cBhvr>
                                      <p:tavLst>
                                        <p:tav tm="0">
                                          <p:val>
                                            <p:strVal val="ppt_x"/>
                                          </p:val>
                                        </p:tav>
                                        <p:tav tm="100000">
                                          <p:val>
                                            <p:strVal val="ppt_x"/>
                                          </p:val>
                                        </p:tav>
                                      </p:tavLst>
                                    </p:anim>
                                    <p:anim calcmode="lin" valueType="num">
                                      <p:cBhvr additive="base">
                                        <p:cTn id="18" dur="500"/>
                                        <p:tgtEl>
                                          <p:spTgt spid="3"/>
                                        </p:tgtEl>
                                        <p:attrNameLst>
                                          <p:attrName>ppt_y</p:attrName>
                                        </p:attrNameLst>
                                      </p:cBhvr>
                                      <p:tavLst>
                                        <p:tav tm="0">
                                          <p:val>
                                            <p:strVal val="ppt_y"/>
                                          </p:val>
                                        </p:tav>
                                        <p:tav tm="100000">
                                          <p:val>
                                            <p:strVal val="1+ppt_h/2"/>
                                          </p:val>
                                        </p:tav>
                                      </p:tavLst>
                                    </p:anim>
                                    <p:set>
                                      <p:cBhvr>
                                        <p:cTn id="19"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8608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633" y="508376"/>
            <a:ext cx="8229600" cy="1143000"/>
          </a:xfrm>
        </p:spPr>
        <p:txBody>
          <a:bodyPr>
            <a:normAutofit fontScale="90000"/>
          </a:bodyPr>
          <a:lstStyle/>
          <a:p>
            <a:r>
              <a:rPr lang="en-US"/>
              <a:t>Consider Teacher-Delivered Strategies Across Tiers</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2156" t="1901"/>
          <a:stretch/>
        </p:blipFill>
        <p:spPr>
          <a:xfrm>
            <a:off x="1633243" y="1681540"/>
            <a:ext cx="8946834" cy="2163129"/>
          </a:xfrm>
          <a:prstGeom prst="rect">
            <a:avLst/>
          </a:prstGeom>
        </p:spPr>
      </p:pic>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t="2989" r="23334"/>
          <a:stretch/>
        </p:blipFill>
        <p:spPr>
          <a:xfrm>
            <a:off x="2718632" y="4162830"/>
            <a:ext cx="7010399" cy="2139128"/>
          </a:xfrm>
          <a:prstGeom prst="rect">
            <a:avLst/>
          </a:prstGeom>
        </p:spPr>
      </p:pic>
      <p:sp>
        <p:nvSpPr>
          <p:cNvPr id="19" name="TextBox 18"/>
          <p:cNvSpPr txBox="1"/>
          <p:nvPr/>
        </p:nvSpPr>
        <p:spPr>
          <a:xfrm>
            <a:off x="1535723" y="3697757"/>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Opportunites to Respond</a:t>
            </a:r>
            <a:endParaRPr lang="en-US" sz="1400">
              <a:solidFill>
                <a:prstClr val="black"/>
              </a:solidFill>
              <a:latin typeface="Arial" panose="020B0604020202020204" pitchFamily="34" charset="0"/>
              <a:cs typeface="Arial" panose="020B0604020202020204" pitchFamily="34" charset="0"/>
            </a:endParaRPr>
          </a:p>
        </p:txBody>
      </p:sp>
      <p:sp>
        <p:nvSpPr>
          <p:cNvPr id="20" name="TextBox 19"/>
          <p:cNvSpPr txBox="1"/>
          <p:nvPr/>
        </p:nvSpPr>
        <p:spPr>
          <a:xfrm>
            <a:off x="4039648" y="3697757"/>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Behavior-Specific Praise</a:t>
            </a:r>
            <a:endParaRPr lang="en-US" sz="1400">
              <a:solidFill>
                <a:prstClr val="black"/>
              </a:solidFill>
              <a:latin typeface="Arial" panose="020B0604020202020204" pitchFamily="34" charset="0"/>
              <a:cs typeface="Arial" panose="020B0604020202020204" pitchFamily="34" charset="0"/>
            </a:endParaRPr>
          </a:p>
        </p:txBody>
      </p:sp>
      <p:sp>
        <p:nvSpPr>
          <p:cNvPr id="21" name="TextBox 20"/>
          <p:cNvSpPr txBox="1"/>
          <p:nvPr/>
        </p:nvSpPr>
        <p:spPr>
          <a:xfrm>
            <a:off x="6319262" y="3690780"/>
            <a:ext cx="1981200" cy="307777"/>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Active Supervision</a:t>
            </a:r>
            <a:endParaRPr lang="en-US" sz="1400">
              <a:solidFill>
                <a:prstClr val="black"/>
              </a:solidFill>
              <a:latin typeface="Arial" panose="020B0604020202020204" pitchFamily="34" charset="0"/>
              <a:cs typeface="Arial" panose="020B0604020202020204" pitchFamily="34" charset="0"/>
            </a:endParaRPr>
          </a:p>
        </p:txBody>
      </p:sp>
      <p:sp>
        <p:nvSpPr>
          <p:cNvPr id="22" name="TextBox 21"/>
          <p:cNvSpPr txBox="1"/>
          <p:nvPr/>
        </p:nvSpPr>
        <p:spPr>
          <a:xfrm>
            <a:off x="8598876" y="3708080"/>
            <a:ext cx="1981200" cy="307777"/>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Instructional Feedback</a:t>
            </a:r>
            <a:endParaRPr lang="en-US" sz="1400">
              <a:solidFill>
                <a:prstClr val="black"/>
              </a:solidFill>
              <a:latin typeface="Arial" panose="020B0604020202020204" pitchFamily="34" charset="0"/>
              <a:cs typeface="Arial" panose="020B0604020202020204" pitchFamily="34" charset="0"/>
            </a:endParaRPr>
          </a:p>
        </p:txBody>
      </p:sp>
      <p:sp>
        <p:nvSpPr>
          <p:cNvPr id="23" name="TextBox 22"/>
          <p:cNvSpPr txBox="1"/>
          <p:nvPr/>
        </p:nvSpPr>
        <p:spPr>
          <a:xfrm>
            <a:off x="2882754" y="6134330"/>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High-Probability Requests</a:t>
            </a:r>
            <a:endParaRPr lang="en-US" sz="1400">
              <a:solidFill>
                <a:prstClr val="black"/>
              </a:solidFill>
              <a:latin typeface="Arial" panose="020B0604020202020204" pitchFamily="34" charset="0"/>
              <a:cs typeface="Arial" panose="020B0604020202020204" pitchFamily="34" charset="0"/>
            </a:endParaRPr>
          </a:p>
        </p:txBody>
      </p:sp>
      <p:sp>
        <p:nvSpPr>
          <p:cNvPr id="24" name="TextBox 23"/>
          <p:cNvSpPr txBox="1"/>
          <p:nvPr/>
        </p:nvSpPr>
        <p:spPr>
          <a:xfrm>
            <a:off x="5169802" y="6134331"/>
            <a:ext cx="1981200" cy="307777"/>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Precorrection</a:t>
            </a:r>
            <a:endParaRPr lang="en-US" sz="1400">
              <a:solidFill>
                <a:prstClr val="black"/>
              </a:solidFill>
              <a:latin typeface="Arial" panose="020B0604020202020204" pitchFamily="34" charset="0"/>
              <a:cs typeface="Arial" panose="020B0604020202020204" pitchFamily="34" charset="0"/>
            </a:endParaRPr>
          </a:p>
        </p:txBody>
      </p:sp>
      <p:sp>
        <p:nvSpPr>
          <p:cNvPr id="25" name="TextBox 24"/>
          <p:cNvSpPr txBox="1"/>
          <p:nvPr/>
        </p:nvSpPr>
        <p:spPr>
          <a:xfrm>
            <a:off x="7664932" y="6148071"/>
            <a:ext cx="1981200" cy="307777"/>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Instructional Choice</a:t>
            </a:r>
            <a:endParaRPr lang="en-US" sz="14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678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Table&#10;&#10;Description automatically generated">
            <a:extLst>
              <a:ext uri="{FF2B5EF4-FFF2-40B4-BE49-F238E27FC236}">
                <a16:creationId xmlns:a16="http://schemas.microsoft.com/office/drawing/2014/main" id="{90920DF2-C688-F2E9-54B9-AE3ECE3AC253}"/>
              </a:ext>
            </a:extLst>
          </p:cNvPr>
          <p:cNvPicPr>
            <a:picLocks noChangeAspect="1"/>
          </p:cNvPicPr>
          <p:nvPr/>
        </p:nvPicPr>
        <p:blipFill>
          <a:blip r:embed="rId3"/>
          <a:stretch>
            <a:fillRect/>
          </a:stretch>
        </p:blipFill>
        <p:spPr>
          <a:xfrm>
            <a:off x="2178819" y="1581997"/>
            <a:ext cx="7733881" cy="4439256"/>
          </a:xfrm>
          <a:prstGeom prst="rect">
            <a:avLst/>
          </a:prstGeom>
        </p:spPr>
      </p:pic>
      <p:sp>
        <p:nvSpPr>
          <p:cNvPr id="4" name="Down Arrow 3"/>
          <p:cNvSpPr/>
          <p:nvPr/>
        </p:nvSpPr>
        <p:spPr>
          <a:xfrm>
            <a:off x="5396273"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own Arrow 5"/>
          <p:cNvSpPr/>
          <p:nvPr/>
        </p:nvSpPr>
        <p:spPr>
          <a:xfrm>
            <a:off x="6433457"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a:off x="7390429"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Down Arrow 12"/>
          <p:cNvSpPr/>
          <p:nvPr/>
        </p:nvSpPr>
        <p:spPr>
          <a:xfrm>
            <a:off x="8372521"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Down Arrow 13"/>
          <p:cNvSpPr/>
          <p:nvPr/>
        </p:nvSpPr>
        <p:spPr>
          <a:xfrm>
            <a:off x="4459793"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own Arrow 10"/>
          <p:cNvSpPr/>
          <p:nvPr/>
        </p:nvSpPr>
        <p:spPr>
          <a:xfrm>
            <a:off x="9235825"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774551" y="6248401"/>
            <a:ext cx="9131449" cy="261610"/>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Lane, K. L., Menzies, H. M., Ennis, R. P., &amp; Oakes, W. P. (2015)</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Supporting Behavior for School Success: A Step-by-Step Guide to Key Strategies. </a:t>
            </a: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Guilford Press. </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endParaRPr>
          </a:p>
        </p:txBody>
      </p:sp>
      <p:sp>
        <p:nvSpPr>
          <p:cNvPr id="12" name="Rectangle 11"/>
          <p:cNvSpPr/>
          <p:nvPr/>
        </p:nvSpPr>
        <p:spPr>
          <a:xfrm>
            <a:off x="1703614" y="68185"/>
            <a:ext cx="86868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rPr>
              <a:t>Examining Academic and Behavioral Data</a:t>
            </a:r>
          </a:p>
        </p:txBody>
      </p:sp>
    </p:spTree>
    <p:extLst>
      <p:ext uri="{BB962C8B-B14F-4D97-AF65-F5344CB8AC3E}">
        <p14:creationId xmlns:p14="http://schemas.microsoft.com/office/powerpoint/2010/main" val="138108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animBg="1"/>
      <p:bldP spid="14"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3E9542-8E06-4691-D199-2EFA6B7953ED}"/>
              </a:ext>
            </a:extLst>
          </p:cNvPr>
          <p:cNvPicPr>
            <a:picLocks noChangeAspect="1"/>
          </p:cNvPicPr>
          <p:nvPr/>
        </p:nvPicPr>
        <p:blipFill rotWithShape="1">
          <a:blip r:embed="rId2"/>
          <a:srcRect b="8662"/>
          <a:stretch/>
        </p:blipFill>
        <p:spPr>
          <a:xfrm>
            <a:off x="893380" y="1927364"/>
            <a:ext cx="5325525" cy="1612249"/>
          </a:xfrm>
          <a:prstGeom prst="rect">
            <a:avLst/>
          </a:prstGeom>
          <a:ln>
            <a:solidFill>
              <a:schemeClr val="tx1"/>
            </a:solidFill>
          </a:ln>
        </p:spPr>
      </p:pic>
      <p:sp>
        <p:nvSpPr>
          <p:cNvPr id="2" name="Title 1">
            <a:extLst>
              <a:ext uri="{FF2B5EF4-FFF2-40B4-BE49-F238E27FC236}">
                <a16:creationId xmlns:a16="http://schemas.microsoft.com/office/drawing/2014/main" id="{67DDB2B4-9A7B-76C7-4D5A-22729A7FE3F0}"/>
              </a:ext>
            </a:extLst>
          </p:cNvPr>
          <p:cNvSpPr>
            <a:spLocks noGrp="1"/>
          </p:cNvSpPr>
          <p:nvPr>
            <p:ph type="title"/>
          </p:nvPr>
        </p:nvSpPr>
        <p:spPr/>
        <p:txBody>
          <a:bodyPr/>
          <a:lstStyle/>
          <a:p>
            <a:r>
              <a:rPr lang="en-US"/>
              <a:t>Low Intensity Strategies</a:t>
            </a:r>
          </a:p>
        </p:txBody>
      </p:sp>
      <p:sp>
        <p:nvSpPr>
          <p:cNvPr id="6" name="Rectangle: Rounded Corners 5">
            <a:extLst>
              <a:ext uri="{FF2B5EF4-FFF2-40B4-BE49-F238E27FC236}">
                <a16:creationId xmlns:a16="http://schemas.microsoft.com/office/drawing/2014/main" id="{AEF26A81-8F2B-21BB-EF44-17B286D4009B}"/>
              </a:ext>
            </a:extLst>
          </p:cNvPr>
          <p:cNvSpPr/>
          <p:nvPr/>
        </p:nvSpPr>
        <p:spPr>
          <a:xfrm>
            <a:off x="7423346" y="368909"/>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3">
                  <a:extLst>
                    <a:ext uri="{A12FA001-AC4F-418D-AE19-62706E023703}">
                      <ahyp:hlinkClr xmlns:ahyp="http://schemas.microsoft.com/office/drawing/2018/hyperlinkcolor" val="tx"/>
                    </a:ext>
                  </a:extLst>
                </a:hlinkClick>
              </a:rPr>
              <a:t>https://www.ci3t.org/pl</a:t>
            </a:r>
            <a:r>
              <a:rPr lang="en-US">
                <a:solidFill>
                  <a:schemeClr val="bg1"/>
                </a:solidFill>
              </a:rPr>
              <a:t>  </a:t>
            </a:r>
          </a:p>
        </p:txBody>
      </p:sp>
      <p:sp>
        <p:nvSpPr>
          <p:cNvPr id="8" name="Rectangle 7">
            <a:extLst>
              <a:ext uri="{FF2B5EF4-FFF2-40B4-BE49-F238E27FC236}">
                <a16:creationId xmlns:a16="http://schemas.microsoft.com/office/drawing/2014/main" id="{E94794D8-BBD9-1FD0-9A3A-7C1104B67F00}"/>
              </a:ext>
            </a:extLst>
          </p:cNvPr>
          <p:cNvSpPr/>
          <p:nvPr/>
        </p:nvSpPr>
        <p:spPr>
          <a:xfrm>
            <a:off x="3734906" y="2821858"/>
            <a:ext cx="1014075" cy="35396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9" name="Picture 8">
            <a:extLst>
              <a:ext uri="{FF2B5EF4-FFF2-40B4-BE49-F238E27FC236}">
                <a16:creationId xmlns:a16="http://schemas.microsoft.com/office/drawing/2014/main" id="{8F7D3802-5ACE-C5C5-E437-805B93E1BA9D}"/>
              </a:ext>
            </a:extLst>
          </p:cNvPr>
          <p:cNvPicPr>
            <a:picLocks noChangeAspect="1"/>
          </p:cNvPicPr>
          <p:nvPr/>
        </p:nvPicPr>
        <p:blipFill>
          <a:blip r:embed="rId4"/>
          <a:stretch>
            <a:fillRect/>
          </a:stretch>
        </p:blipFill>
        <p:spPr>
          <a:xfrm>
            <a:off x="7747820" y="1927364"/>
            <a:ext cx="2998126" cy="4628017"/>
          </a:xfrm>
          <a:prstGeom prst="rect">
            <a:avLst/>
          </a:prstGeom>
          <a:ln>
            <a:solidFill>
              <a:schemeClr val="tx1"/>
            </a:solidFill>
          </a:ln>
        </p:spPr>
      </p:pic>
      <p:pic>
        <p:nvPicPr>
          <p:cNvPr id="15" name="Picture 14">
            <a:extLst>
              <a:ext uri="{FF2B5EF4-FFF2-40B4-BE49-F238E27FC236}">
                <a16:creationId xmlns:a16="http://schemas.microsoft.com/office/drawing/2014/main" id="{E055AE3D-4604-A4C5-8DBA-9155FD7CE893}"/>
              </a:ext>
            </a:extLst>
          </p:cNvPr>
          <p:cNvPicPr>
            <a:picLocks noChangeAspect="1"/>
          </p:cNvPicPr>
          <p:nvPr/>
        </p:nvPicPr>
        <p:blipFill>
          <a:blip r:embed="rId5"/>
          <a:stretch>
            <a:fillRect/>
          </a:stretch>
        </p:blipFill>
        <p:spPr>
          <a:xfrm>
            <a:off x="3941204" y="3838874"/>
            <a:ext cx="6804332" cy="595233"/>
          </a:xfrm>
          <a:prstGeom prst="rect">
            <a:avLst/>
          </a:prstGeom>
        </p:spPr>
      </p:pic>
      <p:pic>
        <p:nvPicPr>
          <p:cNvPr id="17" name="Picture 16">
            <a:extLst>
              <a:ext uri="{FF2B5EF4-FFF2-40B4-BE49-F238E27FC236}">
                <a16:creationId xmlns:a16="http://schemas.microsoft.com/office/drawing/2014/main" id="{738A96CC-3317-47CE-FA76-6D33FC1AD9A5}"/>
              </a:ext>
            </a:extLst>
          </p:cNvPr>
          <p:cNvPicPr>
            <a:picLocks noChangeAspect="1"/>
          </p:cNvPicPr>
          <p:nvPr/>
        </p:nvPicPr>
        <p:blipFill>
          <a:blip r:embed="rId6"/>
          <a:stretch>
            <a:fillRect/>
          </a:stretch>
        </p:blipFill>
        <p:spPr>
          <a:xfrm>
            <a:off x="3940794" y="4408662"/>
            <a:ext cx="3562634" cy="2418778"/>
          </a:xfrm>
          <a:prstGeom prst="rect">
            <a:avLst/>
          </a:prstGeom>
        </p:spPr>
      </p:pic>
    </p:spTree>
    <p:extLst>
      <p:ext uri="{BB962C8B-B14F-4D97-AF65-F5344CB8AC3E}">
        <p14:creationId xmlns:p14="http://schemas.microsoft.com/office/powerpoint/2010/main" val="161483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par>
                          <p:cTn id="20" fill="hold">
                            <p:stCondLst>
                              <p:cond delay="1000"/>
                            </p:stCondLst>
                            <p:childTnLst>
                              <p:par>
                                <p:cTn id="21" presetID="22" presetClass="entr" presetSubtype="1"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888DED-59AF-08AE-BC1A-18AFFA94CF95}"/>
              </a:ext>
            </a:extLst>
          </p:cNvPr>
          <p:cNvPicPr>
            <a:picLocks noChangeAspect="1"/>
          </p:cNvPicPr>
          <p:nvPr/>
        </p:nvPicPr>
        <p:blipFill>
          <a:blip r:embed="rId3"/>
          <a:stretch>
            <a:fillRect/>
          </a:stretch>
        </p:blipFill>
        <p:spPr>
          <a:xfrm>
            <a:off x="1047137" y="2019273"/>
            <a:ext cx="5113413" cy="1648159"/>
          </a:xfrm>
          <a:prstGeom prst="rect">
            <a:avLst/>
          </a:prstGeom>
          <a:ln>
            <a:solidFill>
              <a:schemeClr val="tx1"/>
            </a:solidFill>
          </a:ln>
        </p:spPr>
      </p:pic>
      <p:sp>
        <p:nvSpPr>
          <p:cNvPr id="2" name="Title 1">
            <a:extLst>
              <a:ext uri="{FF2B5EF4-FFF2-40B4-BE49-F238E27FC236}">
                <a16:creationId xmlns:a16="http://schemas.microsoft.com/office/drawing/2014/main" id="{67DDB2B4-9A7B-76C7-4D5A-22729A7FE3F0}"/>
              </a:ext>
            </a:extLst>
          </p:cNvPr>
          <p:cNvSpPr>
            <a:spLocks noGrp="1"/>
          </p:cNvSpPr>
          <p:nvPr>
            <p:ph type="title"/>
          </p:nvPr>
        </p:nvSpPr>
        <p:spPr/>
        <p:txBody>
          <a:bodyPr/>
          <a:lstStyle/>
          <a:p>
            <a:r>
              <a:rPr lang="en-US"/>
              <a:t>Low Intensity Strategies</a:t>
            </a:r>
          </a:p>
        </p:txBody>
      </p:sp>
      <p:sp>
        <p:nvSpPr>
          <p:cNvPr id="6" name="Rectangle: Rounded Corners 5">
            <a:extLst>
              <a:ext uri="{FF2B5EF4-FFF2-40B4-BE49-F238E27FC236}">
                <a16:creationId xmlns:a16="http://schemas.microsoft.com/office/drawing/2014/main" id="{AEF26A81-8F2B-21BB-EF44-17B286D4009B}"/>
              </a:ext>
            </a:extLst>
          </p:cNvPr>
          <p:cNvSpPr/>
          <p:nvPr/>
        </p:nvSpPr>
        <p:spPr>
          <a:xfrm>
            <a:off x="7423346" y="368909"/>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4">
                  <a:extLst>
                    <a:ext uri="{A12FA001-AC4F-418D-AE19-62706E023703}">
                      <ahyp:hlinkClr xmlns:ahyp="http://schemas.microsoft.com/office/drawing/2018/hyperlinkcolor" val="tx"/>
                    </a:ext>
                  </a:extLst>
                </a:hlinkClick>
              </a:rPr>
              <a:t>https://www.ci3t.org/covid</a:t>
            </a:r>
            <a:r>
              <a:rPr lang="en-US">
                <a:solidFill>
                  <a:schemeClr val="bg1"/>
                </a:solidFill>
              </a:rPr>
              <a:t>   </a:t>
            </a:r>
          </a:p>
        </p:txBody>
      </p:sp>
      <p:sp>
        <p:nvSpPr>
          <p:cNvPr id="8" name="Rectangle 7">
            <a:extLst>
              <a:ext uri="{FF2B5EF4-FFF2-40B4-BE49-F238E27FC236}">
                <a16:creationId xmlns:a16="http://schemas.microsoft.com/office/drawing/2014/main" id="{E94794D8-BBD9-1FD0-9A3A-7C1104B67F00}"/>
              </a:ext>
            </a:extLst>
          </p:cNvPr>
          <p:cNvSpPr/>
          <p:nvPr/>
        </p:nvSpPr>
        <p:spPr>
          <a:xfrm>
            <a:off x="2791009" y="3045543"/>
            <a:ext cx="1073068" cy="35396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7" name="Content Placeholder 10" descr="Image Active Supervision implementation checklist.">
            <a:extLst>
              <a:ext uri="{FF2B5EF4-FFF2-40B4-BE49-F238E27FC236}">
                <a16:creationId xmlns:a16="http://schemas.microsoft.com/office/drawing/2014/main" id="{F21B64F1-CEFF-D96D-4B77-A6B690E8D2E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064607" y="1930065"/>
            <a:ext cx="2099057" cy="2716426"/>
          </a:xfrm>
          <a:prstGeom prst="rect">
            <a:avLst/>
          </a:prstGeom>
          <a:ln w="3175">
            <a:solidFill>
              <a:schemeClr val="tx1"/>
            </a:solidFill>
          </a:ln>
        </p:spPr>
      </p:pic>
      <p:pic>
        <p:nvPicPr>
          <p:cNvPr id="10" name="Picture 9" descr="Image of infographic for Instructional Choice listing the 7 steps to implement strategy in virtual environment.">
            <a:extLst>
              <a:ext uri="{FF2B5EF4-FFF2-40B4-BE49-F238E27FC236}">
                <a16:creationId xmlns:a16="http://schemas.microsoft.com/office/drawing/2014/main" id="{91A9278E-9BDA-F360-64E2-AAEEE11DEC3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563910" y="1930065"/>
            <a:ext cx="2099057" cy="2716427"/>
          </a:xfrm>
          <a:prstGeom prst="rect">
            <a:avLst/>
          </a:prstGeom>
          <a:ln w="3175">
            <a:solidFill>
              <a:schemeClr val="tx1"/>
            </a:solidFill>
          </a:ln>
        </p:spPr>
      </p:pic>
      <p:pic>
        <p:nvPicPr>
          <p:cNvPr id="11" name="Online Media 2" descr="Instructional Choice in the Virtual Learning Environment video preview image.">
            <a:hlinkClick r:id="" action="ppaction://media"/>
            <a:extLst>
              <a:ext uri="{FF2B5EF4-FFF2-40B4-BE49-F238E27FC236}">
                <a16:creationId xmlns:a16="http://schemas.microsoft.com/office/drawing/2014/main" id="{2025DF30-C17E-2314-17FB-B8F7BBAB1625}"/>
              </a:ext>
            </a:extLst>
          </p:cNvPr>
          <p:cNvPicPr>
            <a:picLocks noRot="1" noChangeAspect="1"/>
          </p:cNvPicPr>
          <p:nvPr/>
        </p:nvPicPr>
        <p:blipFill>
          <a:blip r:embed="rId7"/>
          <a:stretch>
            <a:fillRect/>
          </a:stretch>
        </p:blipFill>
        <p:spPr>
          <a:xfrm>
            <a:off x="7760968" y="3660426"/>
            <a:ext cx="3490496" cy="1972130"/>
          </a:xfrm>
          <a:prstGeom prst="rect">
            <a:avLst/>
          </a:prstGeom>
          <a:ln w="3175">
            <a:solidFill>
              <a:schemeClr val="tx1"/>
            </a:solidFill>
          </a:ln>
        </p:spPr>
      </p:pic>
      <p:pic>
        <p:nvPicPr>
          <p:cNvPr id="19" name="Picture 18">
            <a:extLst>
              <a:ext uri="{FF2B5EF4-FFF2-40B4-BE49-F238E27FC236}">
                <a16:creationId xmlns:a16="http://schemas.microsoft.com/office/drawing/2014/main" id="{C6491668-2561-5122-04B0-D9179320A6EC}"/>
              </a:ext>
            </a:extLst>
          </p:cNvPr>
          <p:cNvPicPr>
            <a:picLocks noChangeAspect="1"/>
          </p:cNvPicPr>
          <p:nvPr/>
        </p:nvPicPr>
        <p:blipFill>
          <a:blip r:embed="rId8"/>
          <a:stretch>
            <a:fillRect/>
          </a:stretch>
        </p:blipFill>
        <p:spPr>
          <a:xfrm>
            <a:off x="3573349" y="4425774"/>
            <a:ext cx="2768457" cy="1472445"/>
          </a:xfrm>
          <a:prstGeom prst="rect">
            <a:avLst/>
          </a:prstGeom>
          <a:ln>
            <a:solidFill>
              <a:schemeClr val="tx1"/>
            </a:solidFill>
          </a:ln>
        </p:spPr>
      </p:pic>
      <p:pic>
        <p:nvPicPr>
          <p:cNvPr id="21" name="Picture 20">
            <a:extLst>
              <a:ext uri="{FF2B5EF4-FFF2-40B4-BE49-F238E27FC236}">
                <a16:creationId xmlns:a16="http://schemas.microsoft.com/office/drawing/2014/main" id="{7D46A96E-6A40-02F4-38FF-BBE0B8CD991D}"/>
              </a:ext>
            </a:extLst>
          </p:cNvPr>
          <p:cNvPicPr>
            <a:picLocks noChangeAspect="1"/>
          </p:cNvPicPr>
          <p:nvPr/>
        </p:nvPicPr>
        <p:blipFill>
          <a:blip r:embed="rId9"/>
          <a:stretch>
            <a:fillRect/>
          </a:stretch>
        </p:blipFill>
        <p:spPr>
          <a:xfrm>
            <a:off x="1477433" y="3996017"/>
            <a:ext cx="1895793" cy="2417712"/>
          </a:xfrm>
          <a:prstGeom prst="rect">
            <a:avLst/>
          </a:prstGeom>
          <a:ln>
            <a:solidFill>
              <a:schemeClr val="tx1"/>
            </a:solidFill>
          </a:ln>
        </p:spPr>
      </p:pic>
    </p:spTree>
    <p:extLst>
      <p:ext uri="{BB962C8B-B14F-4D97-AF65-F5344CB8AC3E}">
        <p14:creationId xmlns:p14="http://schemas.microsoft.com/office/powerpoint/2010/main" val="104279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5C2F272-D77F-969B-3BC6-DCD3AF55F96A}"/>
              </a:ext>
            </a:extLst>
          </p:cNvPr>
          <p:cNvPicPr>
            <a:picLocks noChangeAspect="1"/>
          </p:cNvPicPr>
          <p:nvPr/>
        </p:nvPicPr>
        <p:blipFill rotWithShape="1">
          <a:blip r:embed="rId2"/>
          <a:srcRect b="3895"/>
          <a:stretch/>
        </p:blipFill>
        <p:spPr>
          <a:xfrm>
            <a:off x="838199" y="1802346"/>
            <a:ext cx="5257801" cy="1626654"/>
          </a:xfrm>
          <a:prstGeom prst="rect">
            <a:avLst/>
          </a:prstGeom>
          <a:ln>
            <a:solidFill>
              <a:schemeClr val="tx1"/>
            </a:solidFill>
          </a:ln>
        </p:spPr>
      </p:pic>
      <p:sp>
        <p:nvSpPr>
          <p:cNvPr id="2" name="Title 1">
            <a:extLst>
              <a:ext uri="{FF2B5EF4-FFF2-40B4-BE49-F238E27FC236}">
                <a16:creationId xmlns:a16="http://schemas.microsoft.com/office/drawing/2014/main" id="{67DDB2B4-9A7B-76C7-4D5A-22729A7FE3F0}"/>
              </a:ext>
            </a:extLst>
          </p:cNvPr>
          <p:cNvSpPr>
            <a:spLocks noGrp="1"/>
          </p:cNvSpPr>
          <p:nvPr>
            <p:ph type="title"/>
          </p:nvPr>
        </p:nvSpPr>
        <p:spPr/>
        <p:txBody>
          <a:bodyPr/>
          <a:lstStyle/>
          <a:p>
            <a:r>
              <a:rPr lang="en-US"/>
              <a:t>Low Intensity Strategies</a:t>
            </a:r>
          </a:p>
        </p:txBody>
      </p:sp>
      <p:pic>
        <p:nvPicPr>
          <p:cNvPr id="4" name="Picture 2" descr="1424998884482">
            <a:extLst>
              <a:ext uri="{FF2B5EF4-FFF2-40B4-BE49-F238E27FC236}">
                <a16:creationId xmlns:a16="http://schemas.microsoft.com/office/drawing/2014/main" id="{4E18013E-F1F5-2947-E49D-67A4CBD3F1D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12379" y="3692518"/>
            <a:ext cx="1731963" cy="24955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BEBDB3B4-75D3-FDD2-DEE2-4A772EE854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4481" y="1902266"/>
            <a:ext cx="2084592" cy="27007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ver Graphic">
            <a:extLst>
              <a:ext uri="{FF2B5EF4-FFF2-40B4-BE49-F238E27FC236}">
                <a16:creationId xmlns:a16="http://schemas.microsoft.com/office/drawing/2014/main" id="{47A8E9F3-964F-FA6A-80B2-421DC8D798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6143" y="3692519"/>
            <a:ext cx="1891363" cy="249554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AEF26A81-8F2B-21BB-EF44-17B286D4009B}"/>
              </a:ext>
            </a:extLst>
          </p:cNvPr>
          <p:cNvSpPr/>
          <p:nvPr/>
        </p:nvSpPr>
        <p:spPr>
          <a:xfrm>
            <a:off x="7423346" y="368909"/>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6">
                  <a:extLst>
                    <a:ext uri="{A12FA001-AC4F-418D-AE19-62706E023703}">
                      <ahyp:hlinkClr xmlns:ahyp="http://schemas.microsoft.com/office/drawing/2018/hyperlinkcolor" val="tx"/>
                    </a:ext>
                  </a:extLst>
                </a:hlinkClick>
              </a:rPr>
              <a:t>https://www.ci3t.org/literature</a:t>
            </a:r>
            <a:r>
              <a:rPr lang="en-US">
                <a:solidFill>
                  <a:schemeClr val="bg1"/>
                </a:solidFill>
              </a:rPr>
              <a:t> </a:t>
            </a:r>
          </a:p>
        </p:txBody>
      </p:sp>
      <p:sp>
        <p:nvSpPr>
          <p:cNvPr id="8" name="Rectangle 7">
            <a:extLst>
              <a:ext uri="{FF2B5EF4-FFF2-40B4-BE49-F238E27FC236}">
                <a16:creationId xmlns:a16="http://schemas.microsoft.com/office/drawing/2014/main" id="{E94794D8-BBD9-1FD0-9A3A-7C1104B67F00}"/>
              </a:ext>
            </a:extLst>
          </p:cNvPr>
          <p:cNvSpPr/>
          <p:nvPr/>
        </p:nvSpPr>
        <p:spPr>
          <a:xfrm>
            <a:off x="2064775" y="2615673"/>
            <a:ext cx="757084" cy="334003"/>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12" name="Picture 11">
            <a:extLst>
              <a:ext uri="{FF2B5EF4-FFF2-40B4-BE49-F238E27FC236}">
                <a16:creationId xmlns:a16="http://schemas.microsoft.com/office/drawing/2014/main" id="{BAF58B90-22C9-55E4-A80B-D607D61C25D1}"/>
              </a:ext>
            </a:extLst>
          </p:cNvPr>
          <p:cNvPicPr>
            <a:picLocks noChangeAspect="1"/>
          </p:cNvPicPr>
          <p:nvPr/>
        </p:nvPicPr>
        <p:blipFill>
          <a:blip r:embed="rId7"/>
          <a:stretch>
            <a:fillRect/>
          </a:stretch>
        </p:blipFill>
        <p:spPr>
          <a:xfrm>
            <a:off x="9127612" y="1904434"/>
            <a:ext cx="1999225" cy="2698624"/>
          </a:xfrm>
          <a:prstGeom prst="rect">
            <a:avLst/>
          </a:prstGeom>
          <a:ln>
            <a:solidFill>
              <a:schemeClr val="tx1"/>
            </a:solidFill>
          </a:ln>
        </p:spPr>
      </p:pic>
      <p:pic>
        <p:nvPicPr>
          <p:cNvPr id="14" name="Picture 13">
            <a:extLst>
              <a:ext uri="{FF2B5EF4-FFF2-40B4-BE49-F238E27FC236}">
                <a16:creationId xmlns:a16="http://schemas.microsoft.com/office/drawing/2014/main" id="{AD0C00D5-58F5-ADA2-F9AF-8477D0A5BC1C}"/>
              </a:ext>
            </a:extLst>
          </p:cNvPr>
          <p:cNvPicPr>
            <a:picLocks noChangeAspect="1"/>
          </p:cNvPicPr>
          <p:nvPr/>
        </p:nvPicPr>
        <p:blipFill>
          <a:blip r:embed="rId8"/>
          <a:stretch>
            <a:fillRect/>
          </a:stretch>
        </p:blipFill>
        <p:spPr>
          <a:xfrm>
            <a:off x="9491747" y="2353839"/>
            <a:ext cx="2147167" cy="2894936"/>
          </a:xfrm>
          <a:prstGeom prst="rect">
            <a:avLst/>
          </a:prstGeom>
          <a:ln>
            <a:solidFill>
              <a:schemeClr val="tx1"/>
            </a:solidFill>
          </a:ln>
        </p:spPr>
      </p:pic>
      <p:pic>
        <p:nvPicPr>
          <p:cNvPr id="16" name="Picture 15">
            <a:extLst>
              <a:ext uri="{FF2B5EF4-FFF2-40B4-BE49-F238E27FC236}">
                <a16:creationId xmlns:a16="http://schemas.microsoft.com/office/drawing/2014/main" id="{B07DFE3C-BF48-8308-1727-04C299F15D4E}"/>
              </a:ext>
            </a:extLst>
          </p:cNvPr>
          <p:cNvPicPr>
            <a:picLocks noChangeAspect="1"/>
          </p:cNvPicPr>
          <p:nvPr/>
        </p:nvPicPr>
        <p:blipFill>
          <a:blip r:embed="rId9"/>
          <a:stretch>
            <a:fillRect/>
          </a:stretch>
        </p:blipFill>
        <p:spPr>
          <a:xfrm>
            <a:off x="9824899" y="2905284"/>
            <a:ext cx="2054009" cy="2894936"/>
          </a:xfrm>
          <a:prstGeom prst="rect">
            <a:avLst/>
          </a:prstGeom>
          <a:ln>
            <a:solidFill>
              <a:schemeClr val="tx1"/>
            </a:solidFill>
          </a:ln>
        </p:spPr>
      </p:pic>
      <p:pic>
        <p:nvPicPr>
          <p:cNvPr id="18" name="Picture 17">
            <a:extLst>
              <a:ext uri="{FF2B5EF4-FFF2-40B4-BE49-F238E27FC236}">
                <a16:creationId xmlns:a16="http://schemas.microsoft.com/office/drawing/2014/main" id="{6BAD15AB-E3D9-537E-9B0D-58432C10D10E}"/>
              </a:ext>
            </a:extLst>
          </p:cNvPr>
          <p:cNvPicPr>
            <a:picLocks noChangeAspect="1"/>
          </p:cNvPicPr>
          <p:nvPr/>
        </p:nvPicPr>
        <p:blipFill>
          <a:blip r:embed="rId10"/>
          <a:stretch>
            <a:fillRect/>
          </a:stretch>
        </p:blipFill>
        <p:spPr>
          <a:xfrm>
            <a:off x="7423346" y="3252662"/>
            <a:ext cx="1984131" cy="2781234"/>
          </a:xfrm>
          <a:prstGeom prst="rect">
            <a:avLst/>
          </a:prstGeom>
          <a:ln>
            <a:solidFill>
              <a:schemeClr val="tx1"/>
            </a:solidFill>
          </a:ln>
        </p:spPr>
      </p:pic>
      <p:pic>
        <p:nvPicPr>
          <p:cNvPr id="20" name="Picture 19">
            <a:extLst>
              <a:ext uri="{FF2B5EF4-FFF2-40B4-BE49-F238E27FC236}">
                <a16:creationId xmlns:a16="http://schemas.microsoft.com/office/drawing/2014/main" id="{4A1BED46-A3BF-9BE6-CED1-189BC056DE57}"/>
              </a:ext>
            </a:extLst>
          </p:cNvPr>
          <p:cNvPicPr>
            <a:picLocks noChangeAspect="1"/>
          </p:cNvPicPr>
          <p:nvPr/>
        </p:nvPicPr>
        <p:blipFill>
          <a:blip r:embed="rId11"/>
          <a:stretch>
            <a:fillRect/>
          </a:stretch>
        </p:blipFill>
        <p:spPr>
          <a:xfrm>
            <a:off x="8473024" y="3875592"/>
            <a:ext cx="2056595" cy="2781234"/>
          </a:xfrm>
          <a:prstGeom prst="rect">
            <a:avLst/>
          </a:prstGeom>
          <a:ln>
            <a:solidFill>
              <a:schemeClr val="tx1"/>
            </a:solidFill>
          </a:ln>
        </p:spPr>
      </p:pic>
    </p:spTree>
    <p:extLst>
      <p:ext uri="{BB962C8B-B14F-4D97-AF65-F5344CB8AC3E}">
        <p14:creationId xmlns:p14="http://schemas.microsoft.com/office/powerpoint/2010/main" val="381419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 calcmode="lin" valueType="num">
                                      <p:cBhvr additive="base">
                                        <p:cTn id="16" dur="500" fill="hold"/>
                                        <p:tgtEl>
                                          <p:spTgt spid="2052"/>
                                        </p:tgtEl>
                                        <p:attrNameLst>
                                          <p:attrName>ppt_x</p:attrName>
                                        </p:attrNameLst>
                                      </p:cBhvr>
                                      <p:tavLst>
                                        <p:tav tm="0">
                                          <p:val>
                                            <p:strVal val="#ppt_x"/>
                                          </p:val>
                                        </p:tav>
                                        <p:tav tm="100000">
                                          <p:val>
                                            <p:strVal val="#ppt_x"/>
                                          </p:val>
                                        </p:tav>
                                      </p:tavLst>
                                    </p:anim>
                                    <p:anim calcmode="lin" valueType="num">
                                      <p:cBhvr additive="base">
                                        <p:cTn id="17"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 calcmode="lin" valueType="num">
                                      <p:cBhvr additive="base">
                                        <p:cTn id="22" dur="500" fill="hold"/>
                                        <p:tgtEl>
                                          <p:spTgt spid="2050"/>
                                        </p:tgtEl>
                                        <p:attrNameLst>
                                          <p:attrName>ppt_x</p:attrName>
                                        </p:attrNameLst>
                                      </p:cBhvr>
                                      <p:tavLst>
                                        <p:tav tm="0">
                                          <p:val>
                                            <p:strVal val="#ppt_x"/>
                                          </p:val>
                                        </p:tav>
                                        <p:tav tm="100000">
                                          <p:val>
                                            <p:strVal val="#ppt_x"/>
                                          </p:val>
                                        </p:tav>
                                      </p:tavLst>
                                    </p:anim>
                                    <p:anim calcmode="lin" valueType="num">
                                      <p:cBhvr additive="base">
                                        <p:cTn id="23" dur="500" fill="hold"/>
                                        <p:tgtEl>
                                          <p:spTgt spid="2050"/>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a blank Integrated lesson plan document template. Title: Integrated Lesson Plan. Topic session is blank. Standard sessions are blank. Core Lesson Elements section includes Academic Objectives, Social Skills Objective (s), and Behavioral Expectation (s) which are highlighted. Tier 1 (for all) section is to the right. Equitable Access and Inclusion section is next, and differentiated objectives are part of this section. Next, Active Supervision, Behavior Specific-Praise, High-P request sequence, instructional Choice, Opportunities to Respond, and Precorrection are listed at the top, and highlighted. &#10;">
            <a:extLst>
              <a:ext uri="{FF2B5EF4-FFF2-40B4-BE49-F238E27FC236}">
                <a16:creationId xmlns:a16="http://schemas.microsoft.com/office/drawing/2014/main" id="{FB183381-9756-4EA5-AD62-C0EED5A94F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18530" y="2044658"/>
            <a:ext cx="8954940" cy="3453973"/>
          </a:xfrm>
          <a:prstGeom prst="rect">
            <a:avLst/>
          </a:prstGeom>
          <a:ln w="3175">
            <a:solidFill>
              <a:schemeClr val="tx1"/>
            </a:solidFill>
          </a:ln>
          <a:effectLst>
            <a:outerShdw blurRad="190500" algn="tl" rotWithShape="0">
              <a:srgbClr val="000000">
                <a:alpha val="70000"/>
              </a:srgbClr>
            </a:outerShdw>
          </a:effectLst>
        </p:spPr>
      </p:pic>
      <p:sp>
        <p:nvSpPr>
          <p:cNvPr id="5" name="Rectangle 4" descr="This square highlights the low-intensity strategies on the integrated lesson plan image.">
            <a:extLst>
              <a:ext uri="{FF2B5EF4-FFF2-40B4-BE49-F238E27FC236}">
                <a16:creationId xmlns:a16="http://schemas.microsoft.com/office/drawing/2014/main" id="{17FFC730-710C-4926-9AE8-551F4C4A97FF}"/>
              </a:ext>
            </a:extLst>
          </p:cNvPr>
          <p:cNvSpPr/>
          <p:nvPr/>
        </p:nvSpPr>
        <p:spPr>
          <a:xfrm>
            <a:off x="8200304" y="2044658"/>
            <a:ext cx="2373165" cy="1707544"/>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descr="This square highlights Core Lesson Elements: Academic Objective (s), Social Skills Objective(s), Behavioral Expectation(s)">
            <a:extLst>
              <a:ext uri="{FF2B5EF4-FFF2-40B4-BE49-F238E27FC236}">
                <a16:creationId xmlns:a16="http://schemas.microsoft.com/office/drawing/2014/main" id="{0907C34F-B969-40D4-B7A9-5075A91525CC}"/>
              </a:ext>
            </a:extLst>
          </p:cNvPr>
          <p:cNvSpPr/>
          <p:nvPr/>
        </p:nvSpPr>
        <p:spPr>
          <a:xfrm>
            <a:off x="1523610" y="3644900"/>
            <a:ext cx="1771650" cy="1861924"/>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DDAF623-F95E-4898-8D51-E4BBB5CDA097}"/>
              </a:ext>
            </a:extLst>
          </p:cNvPr>
          <p:cNvSpPr txBox="1">
            <a:spLocks/>
          </p:cNvSpPr>
          <p:nvPr/>
        </p:nvSpPr>
        <p:spPr>
          <a:xfrm>
            <a:off x="838200" y="365125"/>
            <a:ext cx="10515600" cy="1033369"/>
          </a:xfrm>
          <a:prstGeom prst="rect">
            <a:avLst/>
          </a:prstGeom>
        </p:spPr>
        <p:txBody>
          <a:bodyP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000"/>
              <a:t>Integrated Lesson Planning</a:t>
            </a:r>
          </a:p>
        </p:txBody>
      </p:sp>
    </p:spTree>
    <p:extLst>
      <p:ext uri="{BB962C8B-B14F-4D97-AF65-F5344CB8AC3E}">
        <p14:creationId xmlns:p14="http://schemas.microsoft.com/office/powerpoint/2010/main" val="2915558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p:nvPr>
        </p:nvGraphicFramePr>
        <p:xfrm>
          <a:off x="1323190" y="104510"/>
          <a:ext cx="9693998" cy="6298897"/>
        </p:xfrm>
        <a:graphic>
          <a:graphicData uri="http://schemas.openxmlformats.org/drawingml/2006/table">
            <a:tbl>
              <a:tblPr firstRow="1" bandRow="1">
                <a:tableStyleId>{5C22544A-7EE6-4342-B048-85BDC9FD1C3A}</a:tableStyleId>
              </a:tblPr>
              <a:tblGrid>
                <a:gridCol w="4846999">
                  <a:extLst>
                    <a:ext uri="{9D8B030D-6E8A-4147-A177-3AD203B41FA5}">
                      <a16:colId xmlns:a16="http://schemas.microsoft.com/office/drawing/2014/main" val="3475468031"/>
                    </a:ext>
                  </a:extLst>
                </a:gridCol>
                <a:gridCol w="4846999">
                  <a:extLst>
                    <a:ext uri="{9D8B030D-6E8A-4147-A177-3AD203B41FA5}">
                      <a16:colId xmlns:a16="http://schemas.microsoft.com/office/drawing/2014/main" val="3555776466"/>
                    </a:ext>
                  </a:extLst>
                </a:gridCol>
              </a:tblGrid>
              <a:tr h="356787">
                <a:tc>
                  <a:txBody>
                    <a:bodyPr/>
                    <a:lstStyle/>
                    <a:p>
                      <a:r>
                        <a:rPr lang="en-US"/>
                        <a:t>Low-Intensity Strategy</a:t>
                      </a:r>
                    </a:p>
                  </a:txBody>
                  <a:tcPr/>
                </a:tc>
                <a:tc>
                  <a:txBody>
                    <a:bodyPr/>
                    <a:lstStyle/>
                    <a:p>
                      <a:r>
                        <a:rPr lang="en-US"/>
                        <a:t>Franklin High School On-Site</a:t>
                      </a:r>
                      <a:r>
                        <a:rPr lang="en-US" baseline="0"/>
                        <a:t> Expert</a:t>
                      </a:r>
                      <a:endParaRPr lang="en-US"/>
                    </a:p>
                  </a:txBody>
                  <a:tcPr/>
                </a:tc>
                <a:extLst>
                  <a:ext uri="{0D108BD9-81ED-4DB2-BD59-A6C34878D82A}">
                    <a16:rowId xmlns:a16="http://schemas.microsoft.com/office/drawing/2014/main" val="545248379"/>
                  </a:ext>
                </a:extLst>
              </a:tr>
              <a:tr h="1671522">
                <a:tc>
                  <a:txBody>
                    <a:bodyPr/>
                    <a:lstStyle/>
                    <a:p>
                      <a:pPr marL="0" indent="0">
                        <a:buFont typeface="Courier New" panose="02070309020205020404" pitchFamily="49" charset="0"/>
                        <a:buNone/>
                      </a:pPr>
                      <a:r>
                        <a:rPr lang="en-US" sz="1600" b="1">
                          <a:solidFill>
                            <a:schemeClr val="accent5">
                              <a:lumMod val="50000"/>
                            </a:schemeClr>
                          </a:solidFill>
                        </a:rPr>
                        <a:t>Behavior-Specific</a:t>
                      </a:r>
                      <a:r>
                        <a:rPr lang="en-US" sz="1600" b="1" baseline="0">
                          <a:solidFill>
                            <a:schemeClr val="accent5">
                              <a:lumMod val="50000"/>
                            </a:schemeClr>
                          </a:solidFill>
                        </a:rPr>
                        <a:t> Praise</a:t>
                      </a:r>
                      <a:r>
                        <a:rPr lang="en-US" sz="1600" baseline="0"/>
                        <a:t>: Identifying the specific expectation the student met.</a:t>
                      </a:r>
                    </a:p>
                    <a:p>
                      <a:pPr marL="285750" indent="-285750">
                        <a:buFont typeface="Courier New" panose="02070309020205020404" pitchFamily="49" charset="0"/>
                        <a:buChar char="o"/>
                      </a:pPr>
                      <a:r>
                        <a:rPr lang="en-US" sz="1600" baseline="0"/>
                        <a:t>“Niama, I noticed you outlined your paper and used the graphic organizer to draft your essay. Well done!”</a:t>
                      </a:r>
                    </a:p>
                    <a:p>
                      <a:pPr marL="285750" indent="-285750">
                        <a:buFont typeface="Courier New" panose="02070309020205020404" pitchFamily="49" charset="0"/>
                        <a:buChar char="o"/>
                      </a:pPr>
                      <a:r>
                        <a:rPr lang="en-US" sz="1600" baseline="0"/>
                        <a:t>“Justice, thank you for pushing in your chair to keep the walkway safe.”</a:t>
                      </a:r>
                      <a:endParaRPr lang="en-US" sz="1600"/>
                    </a:p>
                  </a:txBody>
                  <a:tcPr/>
                </a:tc>
                <a:tc>
                  <a:txBody>
                    <a:bodyPr/>
                    <a:lstStyle/>
                    <a:p>
                      <a:pPr marL="285750" indent="-285750">
                        <a:buFont typeface="Arial" panose="020B0604020202020204" pitchFamily="34" charset="0"/>
                        <a:buChar char="•"/>
                      </a:pPr>
                      <a:r>
                        <a:rPr lang="en-US" sz="1600"/>
                        <a:t>Eric Common, Behavior Specialist</a:t>
                      </a:r>
                    </a:p>
                    <a:p>
                      <a:pPr marL="285750" indent="-285750">
                        <a:buFont typeface="Arial" panose="020B0604020202020204" pitchFamily="34" charset="0"/>
                        <a:buChar char="•"/>
                      </a:pPr>
                      <a:r>
                        <a:rPr lang="en-US" sz="1600"/>
                        <a:t>Mark Buckman, Special Education</a:t>
                      </a:r>
                    </a:p>
                    <a:p>
                      <a:pPr marL="285750" indent="-285750">
                        <a:buFont typeface="Arial" panose="020B0604020202020204" pitchFamily="34" charset="0"/>
                        <a:buChar char="•"/>
                      </a:pPr>
                      <a:r>
                        <a:rPr lang="en-US" sz="1600" baseline="0"/>
                        <a:t>Grant Allen, Parent Volunteer</a:t>
                      </a:r>
                    </a:p>
                    <a:p>
                      <a:pPr marL="285750" indent="-285750">
                        <a:buFont typeface="Arial" panose="020B0604020202020204" pitchFamily="34" charset="0"/>
                        <a:buChar char="•"/>
                      </a:pPr>
                      <a:r>
                        <a:rPr lang="en-US" sz="1600" baseline="0"/>
                        <a:t>Paloma Pérez-Clark, School Psychologist</a:t>
                      </a:r>
                      <a:endParaRPr lang="en-US" sz="1600"/>
                    </a:p>
                  </a:txBody>
                  <a:tcPr/>
                </a:tc>
                <a:extLst>
                  <a:ext uri="{0D108BD9-81ED-4DB2-BD59-A6C34878D82A}">
                    <a16:rowId xmlns:a16="http://schemas.microsoft.com/office/drawing/2014/main" val="3297779822"/>
                  </a:ext>
                </a:extLst>
              </a:tr>
              <a:tr h="2199371">
                <a:tc>
                  <a:txBody>
                    <a:bodyPr/>
                    <a:lstStyle/>
                    <a:p>
                      <a:pPr marL="0" indent="0">
                        <a:buFont typeface="Courier New" panose="02070309020205020404" pitchFamily="49" charset="0"/>
                        <a:buNone/>
                      </a:pPr>
                      <a:r>
                        <a:rPr lang="en-US" sz="1600" b="1">
                          <a:solidFill>
                            <a:schemeClr val="accent5">
                              <a:lumMod val="50000"/>
                            </a:schemeClr>
                          </a:solidFill>
                        </a:rPr>
                        <a:t>Opportunities to Respond</a:t>
                      </a:r>
                      <a:r>
                        <a:rPr lang="en-US" sz="1600" baseline="0"/>
                        <a:t>: Providing 4-6 opportunities per minute for students to respond individually, choral, verbal, written, gesture, or symbol.</a:t>
                      </a:r>
                    </a:p>
                    <a:p>
                      <a:pPr marL="285750" indent="-285750">
                        <a:buFont typeface="Courier New" panose="02070309020205020404" pitchFamily="49" charset="0"/>
                        <a:buChar char="o"/>
                      </a:pPr>
                      <a:r>
                        <a:rPr lang="en-US" sz="1600" baseline="0"/>
                        <a:t>“Show me thumbs or thumbs down if...”</a:t>
                      </a:r>
                    </a:p>
                    <a:p>
                      <a:pPr marL="285750" indent="-285750">
                        <a:buFont typeface="Courier New" panose="02070309020205020404" pitchFamily="49" charset="0"/>
                        <a:buChar char="o"/>
                      </a:pPr>
                      <a:r>
                        <a:rPr lang="en-US" sz="1600" baseline="0"/>
                        <a:t>“Show me on your white board what…”</a:t>
                      </a:r>
                    </a:p>
                    <a:p>
                      <a:pPr marL="285750" indent="-285750">
                        <a:buFont typeface="Courier New" panose="02070309020205020404" pitchFamily="49" charset="0"/>
                        <a:buChar char="o"/>
                      </a:pPr>
                      <a:r>
                        <a:rPr lang="en-US" sz="1600" baseline="0"/>
                        <a:t>“Turn to your elbow partner and say…”</a:t>
                      </a:r>
                    </a:p>
                    <a:p>
                      <a:pPr marL="285750" indent="-285750">
                        <a:buFont typeface="Courier New" panose="02070309020205020404" pitchFamily="49" charset="0"/>
                        <a:buChar char="o"/>
                      </a:pPr>
                      <a:r>
                        <a:rPr lang="en-US" sz="1600" baseline="0"/>
                        <a:t>“All together now, what is…”</a:t>
                      </a:r>
                      <a:endParaRPr lang="en-US" sz="1600"/>
                    </a:p>
                  </a:txBody>
                  <a:tcPr/>
                </a:tc>
                <a:tc>
                  <a:txBody>
                    <a:bodyPr/>
                    <a:lstStyle/>
                    <a:p>
                      <a:pPr marL="285750" indent="-285750">
                        <a:buFont typeface="Arial" panose="020B0604020202020204" pitchFamily="34" charset="0"/>
                        <a:buChar char="•"/>
                      </a:pPr>
                      <a:r>
                        <a:rPr lang="en-US" sz="1600"/>
                        <a:t>David Royer, Administration</a:t>
                      </a:r>
                    </a:p>
                    <a:p>
                      <a:pPr marL="285750" indent="-285750">
                        <a:buFont typeface="Arial" panose="020B0604020202020204" pitchFamily="34" charset="0"/>
                        <a:buChar char="•"/>
                      </a:pPr>
                      <a:r>
                        <a:rPr lang="en-US" sz="1600"/>
                        <a:t>Emily Cantwell,</a:t>
                      </a:r>
                      <a:r>
                        <a:rPr lang="en-US" sz="1600" baseline="0"/>
                        <a:t> 12</a:t>
                      </a:r>
                      <a:r>
                        <a:rPr lang="en-US" sz="1600" baseline="30000"/>
                        <a:t>th</a:t>
                      </a:r>
                      <a:r>
                        <a:rPr lang="en-US" sz="1600"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Scarlett Lane, 11</a:t>
                      </a:r>
                      <a:r>
                        <a:rPr lang="en-US" sz="1600" baseline="30000"/>
                        <a:t>rd</a:t>
                      </a:r>
                      <a:r>
                        <a:rPr lang="en-US" sz="1600" baseline="0"/>
                        <a:t> Grade</a:t>
                      </a:r>
                    </a:p>
                    <a:p>
                      <a:pPr marL="285750" indent="-285750">
                        <a:buFont typeface="Arial" panose="020B0604020202020204" pitchFamily="34" charset="0"/>
                        <a:buChar char="•"/>
                      </a:pPr>
                      <a:r>
                        <a:rPr lang="en-US" sz="1600" baseline="0"/>
                        <a:t>Mallory Messenger, Counselor</a:t>
                      </a:r>
                    </a:p>
                  </a:txBody>
                  <a:tcPr/>
                </a:tc>
                <a:extLst>
                  <a:ext uri="{0D108BD9-81ED-4DB2-BD59-A6C34878D82A}">
                    <a16:rowId xmlns:a16="http://schemas.microsoft.com/office/drawing/2014/main" val="2955642090"/>
                  </a:ext>
                </a:extLst>
              </a:tr>
              <a:tr h="1935446">
                <a:tc>
                  <a:txBody>
                    <a:bodyPr/>
                    <a:lstStyle/>
                    <a:p>
                      <a:pPr marL="0" indent="0">
                        <a:buFont typeface="Courier New" panose="02070309020205020404" pitchFamily="49" charset="0"/>
                        <a:buNone/>
                      </a:pPr>
                      <a:r>
                        <a:rPr lang="en-US" sz="1600" b="1">
                          <a:solidFill>
                            <a:schemeClr val="accent5">
                              <a:lumMod val="50000"/>
                            </a:schemeClr>
                          </a:solidFill>
                        </a:rPr>
                        <a:t>Instructional Choice</a:t>
                      </a:r>
                      <a:r>
                        <a:rPr lang="en-US" sz="1600" baseline="0"/>
                        <a:t>: Providing within-task or between task choices to increase academic engaged time and motivation.</a:t>
                      </a:r>
                    </a:p>
                    <a:p>
                      <a:pPr marL="285750" indent="-285750">
                        <a:buFont typeface="Courier New" panose="02070309020205020404" pitchFamily="49" charset="0"/>
                        <a:buChar char="o"/>
                      </a:pPr>
                      <a:r>
                        <a:rPr lang="en-US" sz="1600" baseline="0"/>
                        <a:t>“Ronaldo, our of our 3 learning objectives today, which would you like to work on first?”</a:t>
                      </a:r>
                    </a:p>
                    <a:p>
                      <a:pPr marL="285750" indent="-285750">
                        <a:buFont typeface="Courier New" panose="02070309020205020404" pitchFamily="49" charset="0"/>
                        <a:buChar char="o"/>
                      </a:pPr>
                      <a:r>
                        <a:rPr lang="en-US" sz="1600" baseline="0"/>
                        <a:t>“Suzy, do you want to work on the laptop, or handwrite your answers for this assignment?”</a:t>
                      </a:r>
                      <a:endParaRPr lang="en-US" sz="1600"/>
                    </a:p>
                  </a:txBody>
                  <a:tcPr/>
                </a:tc>
                <a:tc>
                  <a:txBody>
                    <a:bodyPr/>
                    <a:lstStyle/>
                    <a:p>
                      <a:pPr marL="285750" indent="-285750">
                        <a:buFont typeface="Arial" panose="020B0604020202020204" pitchFamily="34" charset="0"/>
                        <a:buChar char="•"/>
                      </a:pPr>
                      <a:r>
                        <a:rPr lang="en-US" sz="1600"/>
                        <a:t>Abbie Jenkins, 10</a:t>
                      </a:r>
                      <a:r>
                        <a:rPr lang="en-US" sz="1600" baseline="30000"/>
                        <a:t>th</a:t>
                      </a:r>
                      <a:r>
                        <a:rPr lang="en-US" sz="160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Scarlett Lane, 11</a:t>
                      </a:r>
                      <a:r>
                        <a:rPr lang="en-US" sz="1600" baseline="30000"/>
                        <a:t>th</a:t>
                      </a:r>
                      <a:r>
                        <a:rPr lang="en-US" sz="1600"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José Sousa, 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Liane Johl, 9</a:t>
                      </a:r>
                      <a:r>
                        <a:rPr lang="en-US" sz="1600" baseline="30000"/>
                        <a:t>th</a:t>
                      </a:r>
                      <a:r>
                        <a:rPr lang="en-US" sz="1600" baseline="0"/>
                        <a:t> Grade</a:t>
                      </a:r>
                    </a:p>
                  </a:txBody>
                  <a:tcPr/>
                </a:tc>
                <a:extLst>
                  <a:ext uri="{0D108BD9-81ED-4DB2-BD59-A6C34878D82A}">
                    <a16:rowId xmlns:a16="http://schemas.microsoft.com/office/drawing/2014/main" val="2994125512"/>
                  </a:ext>
                </a:extLst>
              </a:tr>
            </a:tbl>
          </a:graphicData>
        </a:graphic>
      </p:graphicFrame>
    </p:spTree>
    <p:extLst>
      <p:ext uri="{BB962C8B-B14F-4D97-AF65-F5344CB8AC3E}">
        <p14:creationId xmlns:p14="http://schemas.microsoft.com/office/powerpoint/2010/main" val="24368555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Low-Intensity Strategies for Academics and Behavior</a:t>
            </a:r>
          </a:p>
        </p:txBody>
      </p:sp>
      <p:sp>
        <p:nvSpPr>
          <p:cNvPr id="21" name="Freeform 20"/>
          <p:cNvSpPr/>
          <p:nvPr/>
        </p:nvSpPr>
        <p:spPr>
          <a:xfrm>
            <a:off x="2709451" y="4331134"/>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defRPr/>
            </a:pPr>
            <a:r>
              <a:rPr lang="en-US" sz="1900">
                <a:solidFill>
                  <a:prstClr val="white"/>
                </a:solidFill>
                <a:latin typeface="Arial" panose="020B0604020202020204" pitchFamily="34" charset="0"/>
                <a:cs typeface="Arial" panose="020B0604020202020204" pitchFamily="34" charset="0"/>
              </a:rPr>
              <a:t>High </a:t>
            </a:r>
            <a:r>
              <a:rPr lang="en-US" sz="1900" i="1">
                <a:solidFill>
                  <a:prstClr val="white"/>
                </a:solidFill>
                <a:latin typeface="Arial" panose="020B0604020202020204" pitchFamily="34" charset="0"/>
                <a:cs typeface="Arial" panose="020B0604020202020204" pitchFamily="34" charset="0"/>
              </a:rPr>
              <a:t>p</a:t>
            </a:r>
            <a:r>
              <a:rPr lang="en-US" sz="1900">
                <a:solidFill>
                  <a:prstClr val="white"/>
                </a:solidFill>
                <a:latin typeface="Arial" panose="020B0604020202020204" pitchFamily="34" charset="0"/>
                <a:cs typeface="Arial" panose="020B0604020202020204" pitchFamily="34" charset="0"/>
              </a:rPr>
              <a:t> Requests</a:t>
            </a:r>
          </a:p>
        </p:txBody>
      </p:sp>
      <p:sp>
        <p:nvSpPr>
          <p:cNvPr id="22" name="Freeform 21"/>
          <p:cNvSpPr/>
          <p:nvPr/>
        </p:nvSpPr>
        <p:spPr>
          <a:xfrm>
            <a:off x="2724199" y="4982017"/>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defRPr/>
            </a:pPr>
            <a:r>
              <a:rPr lang="en-US" sz="1900">
                <a:solidFill>
                  <a:prstClr val="white"/>
                </a:solidFill>
                <a:latin typeface="Arial" panose="020B0604020202020204" pitchFamily="34" charset="0"/>
                <a:cs typeface="Arial" panose="020B0604020202020204" pitchFamily="34" charset="0"/>
              </a:rPr>
              <a:t>Precorrection</a:t>
            </a:r>
          </a:p>
        </p:txBody>
      </p:sp>
      <p:sp>
        <p:nvSpPr>
          <p:cNvPr id="23" name="Freeform 22"/>
          <p:cNvSpPr/>
          <p:nvPr/>
        </p:nvSpPr>
        <p:spPr>
          <a:xfrm>
            <a:off x="2724199" y="5632901"/>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defRPr/>
            </a:pPr>
            <a:r>
              <a:rPr lang="en-US" sz="1900">
                <a:solidFill>
                  <a:prstClr val="white"/>
                </a:solidFill>
                <a:latin typeface="Arial" panose="020B0604020202020204" pitchFamily="34" charset="0"/>
                <a:cs typeface="Arial" panose="020B0604020202020204" pitchFamily="34" charset="0"/>
              </a:rPr>
              <a:t>Instructional Choice</a:t>
            </a:r>
          </a:p>
        </p:txBody>
      </p:sp>
      <p:sp>
        <p:nvSpPr>
          <p:cNvPr id="25" name="TextBox 24"/>
          <p:cNvSpPr txBox="1"/>
          <p:nvPr/>
        </p:nvSpPr>
        <p:spPr>
          <a:xfrm>
            <a:off x="5696000" y="5946877"/>
            <a:ext cx="5338525" cy="830997"/>
          </a:xfrm>
          <a:prstGeom prst="rect">
            <a:avLst/>
          </a:prstGeom>
          <a:noFill/>
          <a:effectLst/>
        </p:spPr>
        <p:txBody>
          <a:bodyPr wrap="square" rtlCol="0">
            <a:spAutoFit/>
          </a:bodyPr>
          <a:lstStyle/>
          <a:p>
            <a:pPr>
              <a:defRPr/>
            </a:pPr>
            <a:r>
              <a:rPr lang="en-US" sz="1600">
                <a:solidFill>
                  <a:prstClr val="white">
                    <a:lumMod val="50000"/>
                  </a:prstClr>
                </a:solidFill>
                <a:latin typeface="Calibri" panose="020F0502020204030204"/>
              </a:rPr>
              <a:t>Lane, K. L., Menzies, H. M., Ennis, R. P., &amp; Oakes, W. P. (2015). </a:t>
            </a:r>
            <a:r>
              <a:rPr lang="en-US" sz="1600" i="1">
                <a:solidFill>
                  <a:prstClr val="white">
                    <a:lumMod val="50000"/>
                  </a:prstClr>
                </a:solidFill>
                <a:latin typeface="Calibri" panose="020F0502020204030204"/>
              </a:rPr>
              <a:t>Supporting behavior for school success: A step-by-step guide to key strategies</a:t>
            </a:r>
            <a:r>
              <a:rPr lang="en-US" sz="1600">
                <a:solidFill>
                  <a:prstClr val="white">
                    <a:lumMod val="50000"/>
                  </a:prstClr>
                </a:solidFill>
                <a:latin typeface="Calibri" panose="020F0502020204030204"/>
              </a:rPr>
              <a:t>. Guilford Press.</a:t>
            </a:r>
          </a:p>
        </p:txBody>
      </p:sp>
      <p:pic>
        <p:nvPicPr>
          <p:cNvPr id="29" name="Content Placeholder 5" title="Book cover: Supporting behavior for school success"/>
          <p:cNvPicPr>
            <a:picLocks noChangeAspect="1"/>
          </p:cNvPicPr>
          <p:nvPr/>
        </p:nvPicPr>
        <p:blipFill rotWithShape="1">
          <a:blip r:embed="rId3" cstate="screen">
            <a:extLst>
              <a:ext uri="{28A0092B-C50C-407E-A947-70E740481C1C}">
                <a14:useLocalDpi xmlns:a14="http://schemas.microsoft.com/office/drawing/2010/main"/>
              </a:ext>
            </a:extLst>
          </a:blip>
          <a:srcRect l="-3497" r="-2172"/>
          <a:stretch/>
        </p:blipFill>
        <p:spPr>
          <a:xfrm>
            <a:off x="5940010" y="1882200"/>
            <a:ext cx="2883160" cy="3886200"/>
          </a:xfrm>
          <a:prstGeom prst="rect">
            <a:avLst/>
          </a:prstGeom>
          <a:ln>
            <a:noFill/>
          </a:ln>
          <a:effectLst/>
        </p:spPr>
      </p:pic>
      <p:sp>
        <p:nvSpPr>
          <p:cNvPr id="13" name="Freeform 12"/>
          <p:cNvSpPr/>
          <p:nvPr/>
        </p:nvSpPr>
        <p:spPr>
          <a:xfrm>
            <a:off x="2724199" y="1737151"/>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defRPr/>
            </a:pPr>
            <a:r>
              <a:rPr lang="en-US" sz="1900">
                <a:solidFill>
                  <a:prstClr val="white"/>
                </a:solidFill>
                <a:latin typeface="Arial" panose="020B0604020202020204" pitchFamily="34" charset="0"/>
                <a:cs typeface="Arial" panose="020B0604020202020204" pitchFamily="34" charset="0"/>
              </a:rPr>
              <a:t>Opportunities to Respond</a:t>
            </a:r>
          </a:p>
        </p:txBody>
      </p:sp>
      <p:sp>
        <p:nvSpPr>
          <p:cNvPr id="14" name="Freeform 13"/>
          <p:cNvSpPr/>
          <p:nvPr/>
        </p:nvSpPr>
        <p:spPr>
          <a:xfrm>
            <a:off x="2724199" y="2388419"/>
            <a:ext cx="2883160" cy="644132"/>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defRPr/>
            </a:pPr>
            <a:r>
              <a:rPr lang="en-US" sz="1900">
                <a:solidFill>
                  <a:prstClr val="white"/>
                </a:solidFill>
                <a:latin typeface="Arial" panose="020B0604020202020204" pitchFamily="34" charset="0"/>
                <a:cs typeface="Arial" panose="020B0604020202020204" pitchFamily="34" charset="0"/>
              </a:rPr>
              <a:t>Behavior-Specific Praise</a:t>
            </a:r>
          </a:p>
        </p:txBody>
      </p:sp>
      <p:sp>
        <p:nvSpPr>
          <p:cNvPr id="15" name="Freeform 14"/>
          <p:cNvSpPr/>
          <p:nvPr/>
        </p:nvSpPr>
        <p:spPr>
          <a:xfrm>
            <a:off x="2724199" y="3032551"/>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defRPr/>
            </a:pPr>
            <a:r>
              <a:rPr lang="en-US" sz="1900">
                <a:solidFill>
                  <a:prstClr val="white"/>
                </a:solidFill>
                <a:latin typeface="Arial" panose="020B0604020202020204" pitchFamily="34" charset="0"/>
                <a:cs typeface="Arial" panose="020B0604020202020204" pitchFamily="34" charset="0"/>
              </a:rPr>
              <a:t>Active Supervision</a:t>
            </a:r>
          </a:p>
        </p:txBody>
      </p:sp>
      <p:sp>
        <p:nvSpPr>
          <p:cNvPr id="16" name="Freeform 15"/>
          <p:cNvSpPr/>
          <p:nvPr/>
        </p:nvSpPr>
        <p:spPr>
          <a:xfrm>
            <a:off x="2724199" y="3690186"/>
            <a:ext cx="2971800" cy="594360"/>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defRPr/>
            </a:pPr>
            <a:r>
              <a:rPr lang="en-US" sz="1900">
                <a:solidFill>
                  <a:prstClr val="white"/>
                </a:solidFill>
                <a:latin typeface="Arial" panose="020B0604020202020204" pitchFamily="34" charset="0"/>
                <a:cs typeface="Arial" panose="020B0604020202020204" pitchFamily="34" charset="0"/>
              </a:rPr>
              <a:t>Instructional Feedback</a:t>
            </a:r>
          </a:p>
        </p:txBody>
      </p:sp>
      <p:sp>
        <p:nvSpPr>
          <p:cNvPr id="12" name="Rectangle 11">
            <a:extLst>
              <a:ext uri="{FF2B5EF4-FFF2-40B4-BE49-F238E27FC236}">
                <a16:creationId xmlns:a16="http://schemas.microsoft.com/office/drawing/2014/main" id="{0281D9B1-B197-38DE-4349-BDA0CABCBC2D}"/>
              </a:ext>
            </a:extLst>
          </p:cNvPr>
          <p:cNvSpPr/>
          <p:nvPr/>
        </p:nvSpPr>
        <p:spPr>
          <a:xfrm>
            <a:off x="2616003" y="1757744"/>
            <a:ext cx="3065248" cy="630290"/>
          </a:xfrm>
          <a:prstGeom prst="rect">
            <a:avLst/>
          </a:prstGeom>
          <a:noFill/>
          <a:ln w="3175" cap="flat" cmpd="sng" algn="ctr">
            <a:solidFill>
              <a:srgbClr val="FFFF00"/>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6D2F411D-17C2-4996-4402-578365227898}"/>
              </a:ext>
            </a:extLst>
          </p:cNvPr>
          <p:cNvSpPr/>
          <p:nvPr/>
        </p:nvSpPr>
        <p:spPr>
          <a:xfrm>
            <a:off x="2662727" y="4954493"/>
            <a:ext cx="3065248" cy="630290"/>
          </a:xfrm>
          <a:prstGeom prst="rect">
            <a:avLst/>
          </a:prstGeom>
          <a:noFill/>
          <a:ln w="3175" cap="flat" cmpd="sng" algn="ctr">
            <a:solidFill>
              <a:srgbClr val="FFFF00"/>
            </a:solidFill>
            <a:prstDash val="solid"/>
            <a:miter lim="800000"/>
          </a:ln>
          <a:effectLst>
            <a:glow rad="228600">
              <a:schemeClr val="accent2">
                <a:satMod val="175000"/>
                <a:alpha val="40000"/>
              </a:scheme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FA52536-14E4-52D2-C505-A06C6494295F}"/>
              </a:ext>
            </a:extLst>
          </p:cNvPr>
          <p:cNvSpPr/>
          <p:nvPr/>
        </p:nvSpPr>
        <p:spPr>
          <a:xfrm>
            <a:off x="2638069" y="3035837"/>
            <a:ext cx="3065248" cy="630290"/>
          </a:xfrm>
          <a:prstGeom prst="rect">
            <a:avLst/>
          </a:prstGeom>
          <a:noFill/>
          <a:ln w="3175" cap="flat" cmpd="sng" algn="ctr">
            <a:solidFill>
              <a:srgbClr val="FFFF00"/>
            </a:solidFill>
            <a:prstDash val="solid"/>
            <a:miter lim="800000"/>
          </a:ln>
          <a:effectLst>
            <a:glow rad="228600">
              <a:schemeClr val="accent2">
                <a:satMod val="175000"/>
                <a:alpha val="40000"/>
              </a:scheme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62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Strategy 1: </a:t>
            </a:r>
            <a:br>
              <a:rPr lang="en-US"/>
            </a:br>
            <a:r>
              <a:rPr lang="en-US"/>
              <a:t>Precorrection</a:t>
            </a:r>
          </a:p>
        </p:txBody>
      </p:sp>
      <p:sp>
        <p:nvSpPr>
          <p:cNvPr id="3" name="Text Placeholder 2">
            <a:extLst>
              <a:ext uri="{FF2B5EF4-FFF2-40B4-BE49-F238E27FC236}">
                <a16:creationId xmlns:a16="http://schemas.microsoft.com/office/drawing/2014/main" id="{B5DA4C54-DF55-09DF-8D3A-D537A56720A7}"/>
              </a:ext>
            </a:extLst>
          </p:cNvPr>
          <p:cNvSpPr>
            <a:spLocks noGrp="1"/>
          </p:cNvSpPr>
          <p:nvPr>
            <p:ph type="body" idx="1"/>
          </p:nvPr>
        </p:nvSpPr>
        <p:spPr>
          <a:xfrm>
            <a:off x="831850" y="4562475"/>
            <a:ext cx="10515600" cy="1500187"/>
          </a:xfrm>
        </p:spPr>
        <p:txBody>
          <a:bodyPr/>
          <a:lstStyle/>
          <a:p>
            <a:endParaRPr lang="en-US"/>
          </a:p>
        </p:txBody>
      </p:sp>
      <p:pic>
        <p:nvPicPr>
          <p:cNvPr id="4" name="Picture 3">
            <a:extLst>
              <a:ext uri="{FF2B5EF4-FFF2-40B4-BE49-F238E27FC236}">
                <a16:creationId xmlns:a16="http://schemas.microsoft.com/office/drawing/2014/main" id="{40F2C992-FB3A-910A-9D9B-B2D8FFDB39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3377" y="4655025"/>
            <a:ext cx="3979252" cy="205594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9730108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7DE174-671F-7EAF-78FF-23D62CA683EA}"/>
              </a:ext>
            </a:extLst>
          </p:cNvPr>
          <p:cNvPicPr>
            <a:picLocks noChangeAspect="1"/>
          </p:cNvPicPr>
          <p:nvPr/>
        </p:nvPicPr>
        <p:blipFill rotWithShape="1">
          <a:blip r:embed="rId3"/>
          <a:srcRect b="3895"/>
          <a:stretch/>
        </p:blipFill>
        <p:spPr>
          <a:xfrm>
            <a:off x="7068995" y="1662064"/>
            <a:ext cx="4184245" cy="1294518"/>
          </a:xfrm>
          <a:prstGeom prst="rect">
            <a:avLst/>
          </a:prstGeom>
          <a:ln>
            <a:solidFill>
              <a:schemeClr val="tx1"/>
            </a:solidFill>
          </a:ln>
        </p:spPr>
      </p:pic>
      <p:pic>
        <p:nvPicPr>
          <p:cNvPr id="9" name="Picture 2" descr="1424998884482">
            <a:extLst>
              <a:ext uri="{FF2B5EF4-FFF2-40B4-BE49-F238E27FC236}">
                <a16:creationId xmlns:a16="http://schemas.microsoft.com/office/drawing/2014/main" id="{A347812A-C629-6874-CDB5-599D256121E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45806" y="3192730"/>
            <a:ext cx="1537263" cy="221501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over Graphic">
            <a:extLst>
              <a:ext uri="{FF2B5EF4-FFF2-40B4-BE49-F238E27FC236}">
                <a16:creationId xmlns:a16="http://schemas.microsoft.com/office/drawing/2014/main" id="{FFF3D9F4-0914-7BE1-71D8-4E403B959F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6562" y="3192730"/>
            <a:ext cx="1678745" cy="221501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3C32E234-919B-F713-F9F9-0A90F8186904}"/>
              </a:ext>
            </a:extLst>
          </p:cNvPr>
          <p:cNvSpPr/>
          <p:nvPr/>
        </p:nvSpPr>
        <p:spPr>
          <a:xfrm>
            <a:off x="6972111" y="328871"/>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6">
                  <a:extLst>
                    <a:ext uri="{A12FA001-AC4F-418D-AE19-62706E023703}">
                      <ahyp:hlinkClr xmlns:ahyp="http://schemas.microsoft.com/office/drawing/2018/hyperlinkcolor" val="tx"/>
                    </a:ext>
                  </a:extLst>
                </a:hlinkClick>
              </a:rPr>
              <a:t>https://www.ci3t.org/literature</a:t>
            </a:r>
            <a:r>
              <a:rPr lang="en-US">
                <a:solidFill>
                  <a:schemeClr val="bg1"/>
                </a:solidFill>
              </a:rPr>
              <a:t> </a:t>
            </a:r>
          </a:p>
        </p:txBody>
      </p:sp>
      <p:sp>
        <p:nvSpPr>
          <p:cNvPr id="13" name="Rectangle 12">
            <a:extLst>
              <a:ext uri="{FF2B5EF4-FFF2-40B4-BE49-F238E27FC236}">
                <a16:creationId xmlns:a16="http://schemas.microsoft.com/office/drawing/2014/main" id="{BDA16784-7B14-B92A-EB6C-A022016F7A5D}"/>
              </a:ext>
            </a:extLst>
          </p:cNvPr>
          <p:cNvSpPr/>
          <p:nvPr/>
        </p:nvSpPr>
        <p:spPr>
          <a:xfrm>
            <a:off x="8062452" y="2340628"/>
            <a:ext cx="547253" cy="310520"/>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9EDBFBFA-7C4D-0F1D-44BC-C15EC862BEAD}"/>
              </a:ext>
            </a:extLst>
          </p:cNvPr>
          <p:cNvSpPr/>
          <p:nvPr/>
        </p:nvSpPr>
        <p:spPr>
          <a:xfrm>
            <a:off x="863535" y="328871"/>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7">
                  <a:extLst>
                    <a:ext uri="{A12FA001-AC4F-418D-AE19-62706E023703}">
                      <ahyp:hlinkClr xmlns:ahyp="http://schemas.microsoft.com/office/drawing/2018/hyperlinkcolor" val="tx"/>
                    </a:ext>
                  </a:extLst>
                </a:hlinkClick>
              </a:rPr>
              <a:t>https://www.ci3t.org/pl</a:t>
            </a:r>
            <a:r>
              <a:rPr lang="en-US">
                <a:solidFill>
                  <a:schemeClr val="bg1"/>
                </a:solidFill>
              </a:rPr>
              <a:t>  </a:t>
            </a:r>
          </a:p>
        </p:txBody>
      </p:sp>
      <p:pic>
        <p:nvPicPr>
          <p:cNvPr id="16" name="Picture 15">
            <a:extLst>
              <a:ext uri="{FF2B5EF4-FFF2-40B4-BE49-F238E27FC236}">
                <a16:creationId xmlns:a16="http://schemas.microsoft.com/office/drawing/2014/main" id="{9EA9C885-08BD-F49D-1DD3-005B8F54E134}"/>
              </a:ext>
            </a:extLst>
          </p:cNvPr>
          <p:cNvPicPr>
            <a:picLocks noChangeAspect="1"/>
          </p:cNvPicPr>
          <p:nvPr/>
        </p:nvPicPr>
        <p:blipFill rotWithShape="1">
          <a:blip r:embed="rId8"/>
          <a:srcRect b="8662"/>
          <a:stretch/>
        </p:blipFill>
        <p:spPr>
          <a:xfrm>
            <a:off x="863535" y="1662064"/>
            <a:ext cx="4281129" cy="1296069"/>
          </a:xfrm>
          <a:prstGeom prst="rect">
            <a:avLst/>
          </a:prstGeom>
          <a:ln>
            <a:solidFill>
              <a:schemeClr val="tx1"/>
            </a:solidFill>
          </a:ln>
        </p:spPr>
      </p:pic>
      <p:sp>
        <p:nvSpPr>
          <p:cNvPr id="17" name="Rectangle 16">
            <a:extLst>
              <a:ext uri="{FF2B5EF4-FFF2-40B4-BE49-F238E27FC236}">
                <a16:creationId xmlns:a16="http://schemas.microsoft.com/office/drawing/2014/main" id="{FAFE5897-E2FB-CE23-D637-F6B52D64FD84}"/>
              </a:ext>
            </a:extLst>
          </p:cNvPr>
          <p:cNvSpPr/>
          <p:nvPr/>
        </p:nvSpPr>
        <p:spPr>
          <a:xfrm>
            <a:off x="3139446" y="2340628"/>
            <a:ext cx="947363" cy="363244"/>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18" name="Picture 17"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3A3619D8-8F76-183B-6134-14274D503FD1}"/>
              </a:ext>
            </a:extLst>
          </p:cNvPr>
          <p:cNvPicPr>
            <a:picLocks noChangeAspect="1"/>
          </p:cNvPicPr>
          <p:nvPr/>
        </p:nvPicPr>
        <p:blipFill>
          <a:blip r:embed="rId9"/>
          <a:stretch>
            <a:fillRect/>
          </a:stretch>
        </p:blipFill>
        <p:spPr>
          <a:xfrm>
            <a:off x="863535" y="3051010"/>
            <a:ext cx="3813882" cy="3580859"/>
          </a:xfrm>
          <a:prstGeom prst="rect">
            <a:avLst/>
          </a:prstGeom>
          <a:ln>
            <a:solidFill>
              <a:schemeClr val="tx1"/>
            </a:solidFill>
          </a:ln>
        </p:spPr>
      </p:pic>
      <p:sp>
        <p:nvSpPr>
          <p:cNvPr id="2" name="Rectangle 1">
            <a:extLst>
              <a:ext uri="{FF2B5EF4-FFF2-40B4-BE49-F238E27FC236}">
                <a16:creationId xmlns:a16="http://schemas.microsoft.com/office/drawing/2014/main" id="{52FF8E5F-122F-0671-88D5-0523FFD4B71F}"/>
              </a:ext>
            </a:extLst>
          </p:cNvPr>
          <p:cNvSpPr/>
          <p:nvPr/>
        </p:nvSpPr>
        <p:spPr>
          <a:xfrm>
            <a:off x="863533" y="5407740"/>
            <a:ext cx="3813883" cy="249382"/>
          </a:xfrm>
          <a:prstGeom prst="rect">
            <a:avLst/>
          </a:prstGeom>
          <a:noFill/>
          <a:ln w="3175" cap="flat" cmpd="sng" algn="ctr">
            <a:solidFill>
              <a:srgbClr val="FFFF00"/>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hlinkClick r:id="rId10"/>
            <a:extLst>
              <a:ext uri="{FF2B5EF4-FFF2-40B4-BE49-F238E27FC236}">
                <a16:creationId xmlns:a16="http://schemas.microsoft.com/office/drawing/2014/main" id="{20826937-4482-F011-0C73-EA64B59C979C}"/>
              </a:ext>
            </a:extLst>
          </p:cNvPr>
          <p:cNvPicPr>
            <a:picLocks noChangeAspect="1"/>
          </p:cNvPicPr>
          <p:nvPr/>
        </p:nvPicPr>
        <p:blipFill>
          <a:blip r:embed="rId11"/>
          <a:stretch>
            <a:fillRect/>
          </a:stretch>
        </p:blipFill>
        <p:spPr>
          <a:xfrm>
            <a:off x="6620279" y="3192729"/>
            <a:ext cx="1580188" cy="2215011"/>
          </a:xfrm>
          <a:prstGeom prst="rect">
            <a:avLst/>
          </a:prstGeom>
          <a:ln>
            <a:solidFill>
              <a:schemeClr val="tx1"/>
            </a:solidFill>
          </a:ln>
        </p:spPr>
      </p:pic>
      <p:sp>
        <p:nvSpPr>
          <p:cNvPr id="4" name="Rectangle: Rounded Corners 3">
            <a:extLst>
              <a:ext uri="{FF2B5EF4-FFF2-40B4-BE49-F238E27FC236}">
                <a16:creationId xmlns:a16="http://schemas.microsoft.com/office/drawing/2014/main" id="{458152FF-60E6-2A8C-5CE1-58873C2D0E06}"/>
              </a:ext>
            </a:extLst>
          </p:cNvPr>
          <p:cNvSpPr/>
          <p:nvPr/>
        </p:nvSpPr>
        <p:spPr>
          <a:xfrm>
            <a:off x="6364312" y="5484807"/>
            <a:ext cx="2092122" cy="706444"/>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bg1"/>
                </a:solidFill>
                <a:hlinkClick r:id="rId10">
                  <a:extLst>
                    <a:ext uri="{A12FA001-AC4F-418D-AE19-62706E023703}">
                      <ahyp:hlinkClr xmlns:ahyp="http://schemas.microsoft.com/office/drawing/2018/hyperlinkcolor" val="tx"/>
                    </a:ext>
                  </a:extLst>
                </a:hlinkClick>
              </a:rPr>
              <a:t>Click here to access the precorrection article</a:t>
            </a:r>
            <a:endParaRPr lang="en-US" sz="1200" dirty="0">
              <a:solidFill>
                <a:schemeClr val="bg1"/>
              </a:solidFill>
            </a:endParaRPr>
          </a:p>
        </p:txBody>
      </p:sp>
    </p:spTree>
    <p:extLst>
      <p:ext uri="{BB962C8B-B14F-4D97-AF65-F5344CB8AC3E}">
        <p14:creationId xmlns:p14="http://schemas.microsoft.com/office/powerpoint/2010/main" val="3809763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3BCDB-6ABC-2999-EE5B-0C0865C5F431}"/>
              </a:ext>
            </a:extLst>
          </p:cNvPr>
          <p:cNvSpPr>
            <a:spLocks noGrp="1"/>
          </p:cNvSpPr>
          <p:nvPr>
            <p:ph type="title"/>
          </p:nvPr>
        </p:nvSpPr>
        <p:spPr/>
        <p:txBody>
          <a:bodyPr/>
          <a:lstStyle/>
          <a:p>
            <a:r>
              <a:rPr lang="en-US"/>
              <a:t>Let’s Connect on Social Media!</a:t>
            </a:r>
          </a:p>
        </p:txBody>
      </p:sp>
      <p:pic>
        <p:nvPicPr>
          <p:cNvPr id="5" name="Content Placeholder 4">
            <a:extLst>
              <a:ext uri="{FF2B5EF4-FFF2-40B4-BE49-F238E27FC236}">
                <a16:creationId xmlns:a16="http://schemas.microsoft.com/office/drawing/2014/main" id="{8BF59313-D841-5819-2198-4DA5DF081C9B}"/>
              </a:ext>
            </a:extLst>
          </p:cNvPr>
          <p:cNvPicPr>
            <a:picLocks noGrp="1" noChangeAspect="1"/>
          </p:cNvPicPr>
          <p:nvPr>
            <p:ph sz="half" idx="1"/>
          </p:nvPr>
        </p:nvPicPr>
        <p:blipFill rotWithShape="1">
          <a:blip r:embed="rId2"/>
          <a:srcRect l="20" r="20"/>
          <a:stretch/>
        </p:blipFill>
        <p:spPr>
          <a:xfrm>
            <a:off x="1145219" y="1825625"/>
            <a:ext cx="4201616" cy="4351338"/>
          </a:xfrm>
        </p:spPr>
      </p:pic>
      <p:sp>
        <p:nvSpPr>
          <p:cNvPr id="6" name="Content Placeholder 5">
            <a:extLst>
              <a:ext uri="{FF2B5EF4-FFF2-40B4-BE49-F238E27FC236}">
                <a16:creationId xmlns:a16="http://schemas.microsoft.com/office/drawing/2014/main" id="{6D899EE9-3B28-9619-BB05-811F1A038924}"/>
              </a:ext>
            </a:extLst>
          </p:cNvPr>
          <p:cNvSpPr>
            <a:spLocks noGrp="1"/>
          </p:cNvSpPr>
          <p:nvPr>
            <p:ph sz="half" idx="2"/>
          </p:nvPr>
        </p:nvSpPr>
        <p:spPr/>
        <p:txBody>
          <a:bodyPr vert="horz" lIns="91440" tIns="45720" rIns="91440" bIns="45720" rtlCol="0" anchor="t">
            <a:normAutofit/>
          </a:bodyPr>
          <a:lstStyle/>
          <a:p>
            <a:r>
              <a:rPr lang="en-US" dirty="0"/>
              <a:t>Tag us in your Ci3T highlights- we’d love to see Ci3T in action! </a:t>
            </a:r>
            <a:endParaRPr lang="en-US"/>
          </a:p>
          <a:p>
            <a:r>
              <a:rPr lang="en-US" dirty="0"/>
              <a:t>Follow us on Twitter or Instagram for updates and links to resources!</a:t>
            </a:r>
            <a:endParaRPr lang="en-US" dirty="0">
              <a:cs typeface="Arial"/>
            </a:endParaRPr>
          </a:p>
          <a:p>
            <a:pPr marL="457200" lvl="1" indent="0">
              <a:buNone/>
            </a:pPr>
            <a:r>
              <a:rPr lang="en-US"/>
              <a:t>@Ci3TModel</a:t>
            </a:r>
            <a:endParaRPr lang="en-US">
              <a:cs typeface="Arial" panose="020B0604020202020204"/>
            </a:endParaRPr>
          </a:p>
        </p:txBody>
      </p:sp>
    </p:spTree>
    <p:extLst>
      <p:ext uri="{BB962C8B-B14F-4D97-AF65-F5344CB8AC3E}">
        <p14:creationId xmlns:p14="http://schemas.microsoft.com/office/powerpoint/2010/main" val="523182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4D12BCFD-1D14-406E-93F1-13732530FF87}"/>
              </a:ext>
            </a:extLst>
          </p:cNvPr>
          <p:cNvPicPr>
            <a:picLocks noChangeAspect="1"/>
          </p:cNvPicPr>
          <p:nvPr/>
        </p:nvPicPr>
        <p:blipFill>
          <a:blip r:embed="rId3"/>
          <a:stretch>
            <a:fillRect/>
          </a:stretch>
        </p:blipFill>
        <p:spPr>
          <a:xfrm>
            <a:off x="6363738" y="1829044"/>
            <a:ext cx="4661537" cy="4376724"/>
          </a:xfrm>
          <a:prstGeom prst="rect">
            <a:avLst/>
          </a:prstGeom>
          <a:ln>
            <a:solidFill>
              <a:schemeClr val="tx1"/>
            </a:solidFill>
          </a:ln>
        </p:spPr>
      </p:pic>
      <p:sp>
        <p:nvSpPr>
          <p:cNvPr id="8" name="Rectangle 7">
            <a:extLst>
              <a:ext uri="{FF2B5EF4-FFF2-40B4-BE49-F238E27FC236}">
                <a16:creationId xmlns:a16="http://schemas.microsoft.com/office/drawing/2014/main" id="{57D7904B-15C8-C4A7-4E68-8CC55476636D}"/>
              </a:ext>
            </a:extLst>
          </p:cNvPr>
          <p:cNvSpPr/>
          <p:nvPr/>
        </p:nvSpPr>
        <p:spPr>
          <a:xfrm>
            <a:off x="6262345" y="4682095"/>
            <a:ext cx="4864321" cy="391351"/>
          </a:xfrm>
          <a:prstGeom prst="rect">
            <a:avLst/>
          </a:prstGeom>
          <a:noFill/>
          <a:ln w="3175" cap="flat" cmpd="sng" algn="ctr">
            <a:solidFill>
              <a:srgbClr val="FFFF00"/>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Title 9">
            <a:extLst>
              <a:ext uri="{FF2B5EF4-FFF2-40B4-BE49-F238E27FC236}">
                <a16:creationId xmlns:a16="http://schemas.microsoft.com/office/drawing/2014/main" id="{64B43530-2C8F-751C-B284-87277409A859}"/>
              </a:ext>
            </a:extLst>
          </p:cNvPr>
          <p:cNvSpPr>
            <a:spLocks noGrp="1"/>
          </p:cNvSpPr>
          <p:nvPr>
            <p:ph type="title"/>
          </p:nvPr>
        </p:nvSpPr>
        <p:spPr/>
        <p:txBody>
          <a:bodyPr/>
          <a:lstStyle/>
          <a:p>
            <a:r>
              <a:rPr lang="en-US"/>
              <a:t>Precorrection</a:t>
            </a:r>
          </a:p>
        </p:txBody>
      </p:sp>
      <p:pic>
        <p:nvPicPr>
          <p:cNvPr id="12" name="Picture 11">
            <a:extLst>
              <a:ext uri="{FF2B5EF4-FFF2-40B4-BE49-F238E27FC236}">
                <a16:creationId xmlns:a16="http://schemas.microsoft.com/office/drawing/2014/main" id="{3C18B750-9F18-1D9B-0376-C6EC025530AE}"/>
              </a:ext>
            </a:extLst>
          </p:cNvPr>
          <p:cNvPicPr>
            <a:picLocks noChangeAspect="1"/>
          </p:cNvPicPr>
          <p:nvPr/>
        </p:nvPicPr>
        <p:blipFill rotWithShape="1">
          <a:blip r:embed="rId4"/>
          <a:srcRect b="8662"/>
          <a:stretch/>
        </p:blipFill>
        <p:spPr>
          <a:xfrm>
            <a:off x="844220" y="1829044"/>
            <a:ext cx="5325525" cy="1612249"/>
          </a:xfrm>
          <a:prstGeom prst="rect">
            <a:avLst/>
          </a:prstGeom>
          <a:ln>
            <a:solidFill>
              <a:schemeClr val="tx1"/>
            </a:solidFill>
          </a:ln>
        </p:spPr>
      </p:pic>
      <p:sp>
        <p:nvSpPr>
          <p:cNvPr id="13" name="Rectangle: Rounded Corners 12">
            <a:extLst>
              <a:ext uri="{FF2B5EF4-FFF2-40B4-BE49-F238E27FC236}">
                <a16:creationId xmlns:a16="http://schemas.microsoft.com/office/drawing/2014/main" id="{476F7C7D-75E6-FD00-79EF-CF26A91DBD13}"/>
              </a:ext>
            </a:extLst>
          </p:cNvPr>
          <p:cNvSpPr/>
          <p:nvPr/>
        </p:nvSpPr>
        <p:spPr>
          <a:xfrm>
            <a:off x="7423346" y="368909"/>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5">
                  <a:extLst>
                    <a:ext uri="{A12FA001-AC4F-418D-AE19-62706E023703}">
                      <ahyp:hlinkClr xmlns:ahyp="http://schemas.microsoft.com/office/drawing/2018/hyperlinkcolor" val="tx"/>
                    </a:ext>
                  </a:extLst>
                </a:hlinkClick>
              </a:rPr>
              <a:t>https://www.ci3t.org/pl</a:t>
            </a:r>
            <a:r>
              <a:rPr lang="en-US">
                <a:solidFill>
                  <a:schemeClr val="bg1"/>
                </a:solidFill>
              </a:rPr>
              <a:t>  </a:t>
            </a:r>
          </a:p>
        </p:txBody>
      </p:sp>
      <p:sp>
        <p:nvSpPr>
          <p:cNvPr id="15" name="Rectangle 14">
            <a:extLst>
              <a:ext uri="{FF2B5EF4-FFF2-40B4-BE49-F238E27FC236}">
                <a16:creationId xmlns:a16="http://schemas.microsoft.com/office/drawing/2014/main" id="{7F2152F5-F915-AAC4-99DE-07829A0D4A3E}"/>
              </a:ext>
            </a:extLst>
          </p:cNvPr>
          <p:cNvSpPr/>
          <p:nvPr/>
        </p:nvSpPr>
        <p:spPr>
          <a:xfrm>
            <a:off x="3695578" y="2723532"/>
            <a:ext cx="1014075" cy="35396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17" name="Picture 16">
            <a:extLst>
              <a:ext uri="{FF2B5EF4-FFF2-40B4-BE49-F238E27FC236}">
                <a16:creationId xmlns:a16="http://schemas.microsoft.com/office/drawing/2014/main" id="{7117A3B8-3FC9-D858-F1A5-D1B1693BBD13}"/>
              </a:ext>
            </a:extLst>
          </p:cNvPr>
          <p:cNvPicPr>
            <a:picLocks noChangeAspect="1"/>
          </p:cNvPicPr>
          <p:nvPr/>
        </p:nvPicPr>
        <p:blipFill>
          <a:blip r:embed="rId6"/>
          <a:stretch>
            <a:fillRect/>
          </a:stretch>
        </p:blipFill>
        <p:spPr>
          <a:xfrm>
            <a:off x="1075163" y="4496554"/>
            <a:ext cx="3000375" cy="2257425"/>
          </a:xfrm>
          <a:prstGeom prst="rect">
            <a:avLst/>
          </a:prstGeom>
        </p:spPr>
      </p:pic>
      <p:pic>
        <p:nvPicPr>
          <p:cNvPr id="18" name="Picture 17">
            <a:extLst>
              <a:ext uri="{FF2B5EF4-FFF2-40B4-BE49-F238E27FC236}">
                <a16:creationId xmlns:a16="http://schemas.microsoft.com/office/drawing/2014/main" id="{1D5F6E01-6BAC-470D-C39D-1CADE2007BC3}"/>
              </a:ext>
            </a:extLst>
          </p:cNvPr>
          <p:cNvPicPr>
            <a:picLocks noChangeAspect="1"/>
          </p:cNvPicPr>
          <p:nvPr/>
        </p:nvPicPr>
        <p:blipFill>
          <a:blip r:embed="rId7"/>
          <a:stretch>
            <a:fillRect/>
          </a:stretch>
        </p:blipFill>
        <p:spPr>
          <a:xfrm>
            <a:off x="1083449" y="3971981"/>
            <a:ext cx="5086296" cy="353771"/>
          </a:xfrm>
          <a:prstGeom prst="rect">
            <a:avLst/>
          </a:prstGeom>
        </p:spPr>
      </p:pic>
      <p:sp>
        <p:nvSpPr>
          <p:cNvPr id="19" name="Arrow: Left 18">
            <a:extLst>
              <a:ext uri="{FF2B5EF4-FFF2-40B4-BE49-F238E27FC236}">
                <a16:creationId xmlns:a16="http://schemas.microsoft.com/office/drawing/2014/main" id="{08AF1E77-7E05-B3A9-5000-67C9B41DB323}"/>
              </a:ext>
            </a:extLst>
          </p:cNvPr>
          <p:cNvSpPr/>
          <p:nvPr/>
        </p:nvSpPr>
        <p:spPr>
          <a:xfrm rot="20997450">
            <a:off x="3168266" y="4486420"/>
            <a:ext cx="1267436" cy="391351"/>
          </a:xfrm>
          <a:prstGeom prst="lef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69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right)">
                                      <p:cBhvr>
                                        <p:cTn id="17" dur="500"/>
                                        <p:tgtEl>
                                          <p:spTgt spid="18"/>
                                        </p:tgtEl>
                                      </p:cBhvr>
                                    </p:animEffect>
                                  </p:childTnLst>
                                </p:cTn>
                              </p:par>
                              <p:par>
                                <p:cTn id="18" presetID="22" presetClass="entr" presetSubtype="2"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right)">
                                      <p:cBhvr>
                                        <p:cTn id="20" dur="500"/>
                                        <p:tgtEl>
                                          <p:spTgt spid="17"/>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right)">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9" name="Picture 5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8" name="Picture 5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7" name="Picture 4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6" name="Picture 4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0" name="Picture 4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4" name="Picture 4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3" name="Picture 4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2" name="Picture 4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1" name="Picture 4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89" name="Picture 41"/>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88" name="Picture 4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86" name="Picture 38"/>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81" name="Picture 3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84" name="Picture 3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554378" y="4800149"/>
            <a:ext cx="5076823" cy="1800292"/>
          </a:xfrm>
          <a:prstGeom prst="rect">
            <a:avLst/>
          </a:prstGeom>
          <a:noFill/>
        </p:spPr>
      </p:pic>
      <p:sp>
        <p:nvSpPr>
          <p:cNvPr id="4" name="Title 3">
            <a:extLst>
              <a:ext uri="{FF2B5EF4-FFF2-40B4-BE49-F238E27FC236}">
                <a16:creationId xmlns:a16="http://schemas.microsoft.com/office/drawing/2014/main" id="{2D8F73E2-D480-B237-7EA0-515EDE8D9779}"/>
              </a:ext>
            </a:extLst>
          </p:cNvPr>
          <p:cNvSpPr>
            <a:spLocks noGrp="1"/>
          </p:cNvSpPr>
          <p:nvPr>
            <p:ph type="title"/>
          </p:nvPr>
        </p:nvSpPr>
        <p:spPr/>
        <p:txBody>
          <a:bodyPr/>
          <a:lstStyle/>
          <a:p>
            <a:r>
              <a:rPr lang="en-US"/>
              <a:t>Talk Time</a:t>
            </a:r>
          </a:p>
        </p:txBody>
      </p:sp>
      <p:sp>
        <p:nvSpPr>
          <p:cNvPr id="11" name="Content Placeholder 10">
            <a:extLst>
              <a:ext uri="{FF2B5EF4-FFF2-40B4-BE49-F238E27FC236}">
                <a16:creationId xmlns:a16="http://schemas.microsoft.com/office/drawing/2014/main" id="{BDC33A64-B1C1-6A0C-E02A-295AB9FE35F2}"/>
              </a:ext>
            </a:extLst>
          </p:cNvPr>
          <p:cNvSpPr>
            <a:spLocks noGrp="1"/>
          </p:cNvSpPr>
          <p:nvPr>
            <p:ph sz="half" idx="1"/>
          </p:nvPr>
        </p:nvSpPr>
        <p:spPr/>
        <p:txBody>
          <a:bodyPr/>
          <a:lstStyle/>
          <a:p>
            <a:pPr marL="0" indent="0">
              <a:buNone/>
            </a:pPr>
            <a:r>
              <a:rPr lang="en-US" dirty="0"/>
              <a:t>Choose a breakout room based on your role:</a:t>
            </a:r>
          </a:p>
          <a:p>
            <a:pPr lvl="1"/>
            <a:r>
              <a:rPr lang="en-US" dirty="0"/>
              <a:t>I will implement precorrection with students</a:t>
            </a:r>
          </a:p>
          <a:p>
            <a:pPr lvl="1"/>
            <a:r>
              <a:rPr lang="en-US" dirty="0"/>
              <a:t>I will train others to implement precorrection with their students</a:t>
            </a:r>
          </a:p>
        </p:txBody>
      </p:sp>
      <p:sp>
        <p:nvSpPr>
          <p:cNvPr id="7" name="Rectangle: Rounded Corners 6">
            <a:extLst>
              <a:ext uri="{FF2B5EF4-FFF2-40B4-BE49-F238E27FC236}">
                <a16:creationId xmlns:a16="http://schemas.microsoft.com/office/drawing/2014/main" id="{20351E8C-BFCB-580A-326F-5633C53667E6}"/>
              </a:ext>
            </a:extLst>
          </p:cNvPr>
          <p:cNvSpPr/>
          <p:nvPr/>
        </p:nvSpPr>
        <p:spPr>
          <a:xfrm>
            <a:off x="7423346" y="368909"/>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20">
                  <a:extLst>
                    <a:ext uri="{A12FA001-AC4F-418D-AE19-62706E023703}">
                      <ahyp:hlinkClr xmlns:ahyp="http://schemas.microsoft.com/office/drawing/2018/hyperlinkcolor" val="tx"/>
                    </a:ext>
                  </a:extLst>
                </a:hlinkClick>
              </a:rPr>
              <a:t>https://www.ci3t.org/pl</a:t>
            </a:r>
            <a:r>
              <a:rPr lang="en-US">
                <a:solidFill>
                  <a:schemeClr val="bg1"/>
                </a:solidFill>
              </a:rPr>
              <a:t>  </a:t>
            </a:r>
          </a:p>
        </p:txBody>
      </p:sp>
      <p:pic>
        <p:nvPicPr>
          <p:cNvPr id="8" name="Picture 7">
            <a:extLst>
              <a:ext uri="{FF2B5EF4-FFF2-40B4-BE49-F238E27FC236}">
                <a16:creationId xmlns:a16="http://schemas.microsoft.com/office/drawing/2014/main" id="{49AF979D-4EB5-2F9C-23C3-7E7465DBD0E2}"/>
              </a:ext>
            </a:extLst>
          </p:cNvPr>
          <p:cNvPicPr>
            <a:picLocks noChangeAspect="1"/>
          </p:cNvPicPr>
          <p:nvPr/>
        </p:nvPicPr>
        <p:blipFill rotWithShape="1">
          <a:blip r:embed="rId21"/>
          <a:srcRect b="8662"/>
          <a:stretch/>
        </p:blipFill>
        <p:spPr>
          <a:xfrm>
            <a:off x="6378950" y="1825625"/>
            <a:ext cx="5325525" cy="1612249"/>
          </a:xfrm>
          <a:prstGeom prst="rect">
            <a:avLst/>
          </a:prstGeom>
          <a:ln>
            <a:solidFill>
              <a:schemeClr val="tx1"/>
            </a:solidFill>
          </a:ln>
        </p:spPr>
      </p:pic>
      <p:sp>
        <p:nvSpPr>
          <p:cNvPr id="9" name="Rectangle 8">
            <a:extLst>
              <a:ext uri="{FF2B5EF4-FFF2-40B4-BE49-F238E27FC236}">
                <a16:creationId xmlns:a16="http://schemas.microsoft.com/office/drawing/2014/main" id="{F76D5A46-D61E-7038-E768-AF220278267D}"/>
              </a:ext>
            </a:extLst>
          </p:cNvPr>
          <p:cNvSpPr/>
          <p:nvPr/>
        </p:nvSpPr>
        <p:spPr>
          <a:xfrm>
            <a:off x="9238856" y="2714253"/>
            <a:ext cx="1014075" cy="35396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14" name="Picture 13">
            <a:extLst>
              <a:ext uri="{FF2B5EF4-FFF2-40B4-BE49-F238E27FC236}">
                <a16:creationId xmlns:a16="http://schemas.microsoft.com/office/drawing/2014/main" id="{5657DEC9-5864-48E3-3A1E-C36B33EA9B34}"/>
              </a:ext>
            </a:extLst>
          </p:cNvPr>
          <p:cNvPicPr>
            <a:picLocks noChangeAspect="1"/>
          </p:cNvPicPr>
          <p:nvPr/>
        </p:nvPicPr>
        <p:blipFill>
          <a:blip r:embed="rId22"/>
          <a:stretch>
            <a:fillRect/>
          </a:stretch>
        </p:blipFill>
        <p:spPr>
          <a:xfrm>
            <a:off x="6342055" y="3546661"/>
            <a:ext cx="5399314" cy="375543"/>
          </a:xfrm>
          <a:prstGeom prst="rect">
            <a:avLst/>
          </a:prstGeom>
        </p:spPr>
      </p:pic>
      <p:pic>
        <p:nvPicPr>
          <p:cNvPr id="16" name="Picture 15">
            <a:extLst>
              <a:ext uri="{FF2B5EF4-FFF2-40B4-BE49-F238E27FC236}">
                <a16:creationId xmlns:a16="http://schemas.microsoft.com/office/drawing/2014/main" id="{F5426DFC-4DA3-B28E-BFDE-FC467C2C6B66}"/>
              </a:ext>
            </a:extLst>
          </p:cNvPr>
          <p:cNvPicPr>
            <a:picLocks noChangeAspect="1"/>
          </p:cNvPicPr>
          <p:nvPr/>
        </p:nvPicPr>
        <p:blipFill>
          <a:blip r:embed="rId23"/>
          <a:stretch>
            <a:fillRect/>
          </a:stretch>
        </p:blipFill>
        <p:spPr>
          <a:xfrm>
            <a:off x="6378950" y="4165134"/>
            <a:ext cx="3000375" cy="2257425"/>
          </a:xfrm>
          <a:prstGeom prst="rect">
            <a:avLst/>
          </a:prstGeom>
        </p:spPr>
      </p:pic>
    </p:spTree>
    <p:extLst>
      <p:ext uri="{BB962C8B-B14F-4D97-AF65-F5344CB8AC3E}">
        <p14:creationId xmlns:p14="http://schemas.microsoft.com/office/powerpoint/2010/main" val="1417433672"/>
      </p:ext>
    </p:extLst>
  </p:cSld>
  <p:clrMapOvr>
    <a:masterClrMapping/>
  </p:clrMapOvr>
  <mc:AlternateContent xmlns:mc="http://schemas.openxmlformats.org/markup-compatibility/2006">
    <mc:Choice xmlns:p14="http://schemas.microsoft.com/office/powerpoint/2010/main" Requires="p14">
      <p:transition p14:dur="0" advClick="0" advTm="901000"/>
    </mc:Choice>
    <mc:Fallback>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Strategy 2: </a:t>
            </a:r>
            <a:br>
              <a:rPr lang="en-US"/>
            </a:br>
            <a:r>
              <a:rPr lang="en-US"/>
              <a:t>Active Supervision</a:t>
            </a:r>
          </a:p>
        </p:txBody>
      </p:sp>
      <p:sp>
        <p:nvSpPr>
          <p:cNvPr id="3" name="Text Placeholder 2">
            <a:extLst>
              <a:ext uri="{FF2B5EF4-FFF2-40B4-BE49-F238E27FC236}">
                <a16:creationId xmlns:a16="http://schemas.microsoft.com/office/drawing/2014/main" id="{B5DA4C54-DF55-09DF-8D3A-D537A56720A7}"/>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B3B8CDF8-018A-B6A2-D26F-3011E88E1E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3377" y="4655025"/>
            <a:ext cx="3979252" cy="205594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9689345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7DE174-671F-7EAF-78FF-23D62CA683EA}"/>
              </a:ext>
            </a:extLst>
          </p:cNvPr>
          <p:cNvPicPr>
            <a:picLocks noChangeAspect="1"/>
          </p:cNvPicPr>
          <p:nvPr/>
        </p:nvPicPr>
        <p:blipFill rotWithShape="1">
          <a:blip r:embed="rId3"/>
          <a:srcRect b="3895"/>
          <a:stretch/>
        </p:blipFill>
        <p:spPr>
          <a:xfrm>
            <a:off x="7068995" y="1662064"/>
            <a:ext cx="4184245" cy="1294518"/>
          </a:xfrm>
          <a:prstGeom prst="rect">
            <a:avLst/>
          </a:prstGeom>
          <a:ln>
            <a:solidFill>
              <a:schemeClr val="tx1"/>
            </a:solidFill>
          </a:ln>
        </p:spPr>
      </p:pic>
      <p:pic>
        <p:nvPicPr>
          <p:cNvPr id="9" name="Picture 2" descr="1424998884482">
            <a:extLst>
              <a:ext uri="{FF2B5EF4-FFF2-40B4-BE49-F238E27FC236}">
                <a16:creationId xmlns:a16="http://schemas.microsoft.com/office/drawing/2014/main" id="{A347812A-C629-6874-CDB5-599D256121E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45806" y="3192730"/>
            <a:ext cx="1537263" cy="221501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over Graphic">
            <a:extLst>
              <a:ext uri="{FF2B5EF4-FFF2-40B4-BE49-F238E27FC236}">
                <a16:creationId xmlns:a16="http://schemas.microsoft.com/office/drawing/2014/main" id="{FFF3D9F4-0914-7BE1-71D8-4E403B959F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6562" y="3192730"/>
            <a:ext cx="1678745" cy="221501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3C32E234-919B-F713-F9F9-0A90F8186904}"/>
              </a:ext>
            </a:extLst>
          </p:cNvPr>
          <p:cNvSpPr/>
          <p:nvPr/>
        </p:nvSpPr>
        <p:spPr>
          <a:xfrm>
            <a:off x="6972111" y="328871"/>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6">
                  <a:extLst>
                    <a:ext uri="{A12FA001-AC4F-418D-AE19-62706E023703}">
                      <ahyp:hlinkClr xmlns:ahyp="http://schemas.microsoft.com/office/drawing/2018/hyperlinkcolor" val="tx"/>
                    </a:ext>
                  </a:extLst>
                </a:hlinkClick>
              </a:rPr>
              <a:t>https://www.ci3t.org/literature</a:t>
            </a:r>
            <a:r>
              <a:rPr lang="en-US">
                <a:solidFill>
                  <a:schemeClr val="bg1"/>
                </a:solidFill>
              </a:rPr>
              <a:t> </a:t>
            </a:r>
          </a:p>
        </p:txBody>
      </p:sp>
      <p:sp>
        <p:nvSpPr>
          <p:cNvPr id="13" name="Rectangle 12">
            <a:extLst>
              <a:ext uri="{FF2B5EF4-FFF2-40B4-BE49-F238E27FC236}">
                <a16:creationId xmlns:a16="http://schemas.microsoft.com/office/drawing/2014/main" id="{BDA16784-7B14-B92A-EB6C-A022016F7A5D}"/>
              </a:ext>
            </a:extLst>
          </p:cNvPr>
          <p:cNvSpPr/>
          <p:nvPr/>
        </p:nvSpPr>
        <p:spPr>
          <a:xfrm>
            <a:off x="8071977" y="2283478"/>
            <a:ext cx="547253" cy="310520"/>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9EDBFBFA-7C4D-0F1D-44BC-C15EC862BEAD}"/>
              </a:ext>
            </a:extLst>
          </p:cNvPr>
          <p:cNvSpPr/>
          <p:nvPr/>
        </p:nvSpPr>
        <p:spPr>
          <a:xfrm>
            <a:off x="863535" y="328871"/>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7">
                  <a:extLst>
                    <a:ext uri="{A12FA001-AC4F-418D-AE19-62706E023703}">
                      <ahyp:hlinkClr xmlns:ahyp="http://schemas.microsoft.com/office/drawing/2018/hyperlinkcolor" val="tx"/>
                    </a:ext>
                  </a:extLst>
                </a:hlinkClick>
              </a:rPr>
              <a:t>https://www.ci3t.org/pl</a:t>
            </a:r>
            <a:r>
              <a:rPr lang="en-US">
                <a:solidFill>
                  <a:schemeClr val="bg1"/>
                </a:solidFill>
              </a:rPr>
              <a:t>  </a:t>
            </a:r>
          </a:p>
        </p:txBody>
      </p:sp>
      <p:pic>
        <p:nvPicPr>
          <p:cNvPr id="16" name="Picture 15">
            <a:extLst>
              <a:ext uri="{FF2B5EF4-FFF2-40B4-BE49-F238E27FC236}">
                <a16:creationId xmlns:a16="http://schemas.microsoft.com/office/drawing/2014/main" id="{9EA9C885-08BD-F49D-1DD3-005B8F54E134}"/>
              </a:ext>
            </a:extLst>
          </p:cNvPr>
          <p:cNvPicPr>
            <a:picLocks noChangeAspect="1"/>
          </p:cNvPicPr>
          <p:nvPr/>
        </p:nvPicPr>
        <p:blipFill rotWithShape="1">
          <a:blip r:embed="rId8"/>
          <a:srcRect b="8662"/>
          <a:stretch/>
        </p:blipFill>
        <p:spPr>
          <a:xfrm>
            <a:off x="863535" y="1662064"/>
            <a:ext cx="4281129" cy="1296069"/>
          </a:xfrm>
          <a:prstGeom prst="rect">
            <a:avLst/>
          </a:prstGeom>
          <a:ln>
            <a:solidFill>
              <a:schemeClr val="tx1"/>
            </a:solidFill>
          </a:ln>
        </p:spPr>
      </p:pic>
      <p:sp>
        <p:nvSpPr>
          <p:cNvPr id="17" name="Rectangle 16">
            <a:extLst>
              <a:ext uri="{FF2B5EF4-FFF2-40B4-BE49-F238E27FC236}">
                <a16:creationId xmlns:a16="http://schemas.microsoft.com/office/drawing/2014/main" id="{FAFE5897-E2FB-CE23-D637-F6B52D64FD84}"/>
              </a:ext>
            </a:extLst>
          </p:cNvPr>
          <p:cNvSpPr/>
          <p:nvPr/>
        </p:nvSpPr>
        <p:spPr>
          <a:xfrm>
            <a:off x="3139446" y="2340628"/>
            <a:ext cx="947363" cy="363244"/>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18" name="Picture 17"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3A3619D8-8F76-183B-6134-14274D503FD1}"/>
              </a:ext>
            </a:extLst>
          </p:cNvPr>
          <p:cNvPicPr>
            <a:picLocks noChangeAspect="1"/>
          </p:cNvPicPr>
          <p:nvPr/>
        </p:nvPicPr>
        <p:blipFill>
          <a:blip r:embed="rId9"/>
          <a:stretch>
            <a:fillRect/>
          </a:stretch>
        </p:blipFill>
        <p:spPr>
          <a:xfrm>
            <a:off x="863535" y="3051010"/>
            <a:ext cx="3813882" cy="3580859"/>
          </a:xfrm>
          <a:prstGeom prst="rect">
            <a:avLst/>
          </a:prstGeom>
          <a:ln>
            <a:solidFill>
              <a:schemeClr val="tx1"/>
            </a:solidFill>
          </a:ln>
        </p:spPr>
      </p:pic>
      <p:sp>
        <p:nvSpPr>
          <p:cNvPr id="2" name="Rectangle 1">
            <a:extLst>
              <a:ext uri="{FF2B5EF4-FFF2-40B4-BE49-F238E27FC236}">
                <a16:creationId xmlns:a16="http://schemas.microsoft.com/office/drawing/2014/main" id="{52FF8E5F-122F-0671-88D5-0523FFD4B71F}"/>
              </a:ext>
            </a:extLst>
          </p:cNvPr>
          <p:cNvSpPr/>
          <p:nvPr/>
        </p:nvSpPr>
        <p:spPr>
          <a:xfrm>
            <a:off x="825076" y="3323359"/>
            <a:ext cx="3813883" cy="249382"/>
          </a:xfrm>
          <a:prstGeom prst="rect">
            <a:avLst/>
          </a:prstGeom>
          <a:noFill/>
          <a:ln w="3175" cap="flat" cmpd="sng" algn="ctr">
            <a:solidFill>
              <a:srgbClr val="FFFF00"/>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458152FF-60E6-2A8C-5CE1-58873C2D0E06}"/>
              </a:ext>
            </a:extLst>
          </p:cNvPr>
          <p:cNvSpPr/>
          <p:nvPr/>
        </p:nvSpPr>
        <p:spPr>
          <a:xfrm>
            <a:off x="6364312" y="5484807"/>
            <a:ext cx="2092122" cy="706444"/>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200" dirty="0">
                <a:solidFill>
                  <a:schemeClr val="bg1"/>
                </a:solidFill>
                <a:hlinkClick r:id="rId10">
                  <a:extLst>
                    <a:ext uri="{A12FA001-AC4F-418D-AE19-62706E023703}">
                      <ahyp:hlinkClr xmlns:ahyp="http://schemas.microsoft.com/office/drawing/2018/hyperlinkcolor" val="tx"/>
                    </a:ext>
                  </a:extLst>
                </a:hlinkClick>
              </a:rPr>
              <a:t>Click here to access the active supervision article</a:t>
            </a:r>
            <a:endParaRPr lang="en-US" sz="1200" dirty="0">
              <a:solidFill>
                <a:schemeClr val="bg1"/>
              </a:solidFill>
            </a:endParaRPr>
          </a:p>
        </p:txBody>
      </p:sp>
      <p:pic>
        <p:nvPicPr>
          <p:cNvPr id="5" name="Picture 4">
            <a:hlinkClick r:id="rId10"/>
            <a:extLst>
              <a:ext uri="{FF2B5EF4-FFF2-40B4-BE49-F238E27FC236}">
                <a16:creationId xmlns:a16="http://schemas.microsoft.com/office/drawing/2014/main" id="{1370C6E9-E482-E883-E732-2550A60E8340}"/>
              </a:ext>
            </a:extLst>
          </p:cNvPr>
          <p:cNvPicPr>
            <a:picLocks noChangeAspect="1"/>
          </p:cNvPicPr>
          <p:nvPr/>
        </p:nvPicPr>
        <p:blipFill>
          <a:blip r:embed="rId11"/>
          <a:stretch>
            <a:fillRect/>
          </a:stretch>
        </p:blipFill>
        <p:spPr>
          <a:xfrm>
            <a:off x="6624578" y="3192730"/>
            <a:ext cx="1571590" cy="2215011"/>
          </a:xfrm>
          <a:prstGeom prst="rect">
            <a:avLst/>
          </a:prstGeom>
          <a:ln>
            <a:solidFill>
              <a:schemeClr val="tx1"/>
            </a:solidFill>
          </a:ln>
        </p:spPr>
      </p:pic>
    </p:spTree>
    <p:extLst>
      <p:ext uri="{BB962C8B-B14F-4D97-AF65-F5344CB8AC3E}">
        <p14:creationId xmlns:p14="http://schemas.microsoft.com/office/powerpoint/2010/main" val="1856820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05D023-2C43-E976-31AD-19CABCFEC2FB}"/>
              </a:ext>
            </a:extLst>
          </p:cNvPr>
          <p:cNvPicPr>
            <a:picLocks noChangeAspect="1"/>
          </p:cNvPicPr>
          <p:nvPr/>
        </p:nvPicPr>
        <p:blipFill>
          <a:blip r:embed="rId3"/>
          <a:stretch>
            <a:fillRect/>
          </a:stretch>
        </p:blipFill>
        <p:spPr>
          <a:xfrm>
            <a:off x="1102701" y="4205287"/>
            <a:ext cx="3981450" cy="2428875"/>
          </a:xfrm>
          <a:prstGeom prst="rect">
            <a:avLst/>
          </a:prstGeom>
        </p:spPr>
      </p:pic>
      <p:pic>
        <p:nvPicPr>
          <p:cNvPr id="3" name="Picture 2"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4D12BCFD-1D14-406E-93F1-13732530FF87}"/>
              </a:ext>
            </a:extLst>
          </p:cNvPr>
          <p:cNvPicPr>
            <a:picLocks noChangeAspect="1"/>
          </p:cNvPicPr>
          <p:nvPr/>
        </p:nvPicPr>
        <p:blipFill>
          <a:blip r:embed="rId4"/>
          <a:stretch>
            <a:fillRect/>
          </a:stretch>
        </p:blipFill>
        <p:spPr>
          <a:xfrm>
            <a:off x="6363738" y="1829044"/>
            <a:ext cx="4661537" cy="4376724"/>
          </a:xfrm>
          <a:prstGeom prst="rect">
            <a:avLst/>
          </a:prstGeom>
          <a:ln>
            <a:solidFill>
              <a:schemeClr val="tx1"/>
            </a:solidFill>
          </a:ln>
        </p:spPr>
      </p:pic>
      <p:sp>
        <p:nvSpPr>
          <p:cNvPr id="8" name="Rectangle 7">
            <a:extLst>
              <a:ext uri="{FF2B5EF4-FFF2-40B4-BE49-F238E27FC236}">
                <a16:creationId xmlns:a16="http://schemas.microsoft.com/office/drawing/2014/main" id="{57D7904B-15C8-C4A7-4E68-8CC55476636D}"/>
              </a:ext>
            </a:extLst>
          </p:cNvPr>
          <p:cNvSpPr/>
          <p:nvPr/>
        </p:nvSpPr>
        <p:spPr>
          <a:xfrm>
            <a:off x="6297990" y="2102548"/>
            <a:ext cx="4864321" cy="391351"/>
          </a:xfrm>
          <a:prstGeom prst="rect">
            <a:avLst/>
          </a:prstGeom>
          <a:noFill/>
          <a:ln w="3175" cap="flat" cmpd="sng" algn="ctr">
            <a:solidFill>
              <a:srgbClr val="FFFF00"/>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Title 9">
            <a:extLst>
              <a:ext uri="{FF2B5EF4-FFF2-40B4-BE49-F238E27FC236}">
                <a16:creationId xmlns:a16="http://schemas.microsoft.com/office/drawing/2014/main" id="{64B43530-2C8F-751C-B284-87277409A859}"/>
              </a:ext>
            </a:extLst>
          </p:cNvPr>
          <p:cNvSpPr>
            <a:spLocks noGrp="1"/>
          </p:cNvSpPr>
          <p:nvPr>
            <p:ph type="title"/>
          </p:nvPr>
        </p:nvSpPr>
        <p:spPr/>
        <p:txBody>
          <a:bodyPr/>
          <a:lstStyle/>
          <a:p>
            <a:r>
              <a:rPr lang="en-US" dirty="0"/>
              <a:t>Active Supervision</a:t>
            </a:r>
          </a:p>
        </p:txBody>
      </p:sp>
      <p:pic>
        <p:nvPicPr>
          <p:cNvPr id="12" name="Picture 11">
            <a:extLst>
              <a:ext uri="{FF2B5EF4-FFF2-40B4-BE49-F238E27FC236}">
                <a16:creationId xmlns:a16="http://schemas.microsoft.com/office/drawing/2014/main" id="{3C18B750-9F18-1D9B-0376-C6EC025530AE}"/>
              </a:ext>
            </a:extLst>
          </p:cNvPr>
          <p:cNvPicPr>
            <a:picLocks noChangeAspect="1"/>
          </p:cNvPicPr>
          <p:nvPr/>
        </p:nvPicPr>
        <p:blipFill rotWithShape="1">
          <a:blip r:embed="rId5"/>
          <a:srcRect b="8662"/>
          <a:stretch/>
        </p:blipFill>
        <p:spPr>
          <a:xfrm>
            <a:off x="844220" y="1829044"/>
            <a:ext cx="5325525" cy="1612249"/>
          </a:xfrm>
          <a:prstGeom prst="rect">
            <a:avLst/>
          </a:prstGeom>
          <a:ln>
            <a:solidFill>
              <a:schemeClr val="tx1"/>
            </a:solidFill>
          </a:ln>
        </p:spPr>
      </p:pic>
      <p:sp>
        <p:nvSpPr>
          <p:cNvPr id="13" name="Rectangle: Rounded Corners 12">
            <a:extLst>
              <a:ext uri="{FF2B5EF4-FFF2-40B4-BE49-F238E27FC236}">
                <a16:creationId xmlns:a16="http://schemas.microsoft.com/office/drawing/2014/main" id="{476F7C7D-75E6-FD00-79EF-CF26A91DBD13}"/>
              </a:ext>
            </a:extLst>
          </p:cNvPr>
          <p:cNvSpPr/>
          <p:nvPr/>
        </p:nvSpPr>
        <p:spPr>
          <a:xfrm>
            <a:off x="7423346" y="368909"/>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6">
                  <a:extLst>
                    <a:ext uri="{A12FA001-AC4F-418D-AE19-62706E023703}">
                      <ahyp:hlinkClr xmlns:ahyp="http://schemas.microsoft.com/office/drawing/2018/hyperlinkcolor" val="tx"/>
                    </a:ext>
                  </a:extLst>
                </a:hlinkClick>
              </a:rPr>
              <a:t>https://www.ci3t.org/pl</a:t>
            </a:r>
            <a:r>
              <a:rPr lang="en-US">
                <a:solidFill>
                  <a:schemeClr val="bg1"/>
                </a:solidFill>
              </a:rPr>
              <a:t>  </a:t>
            </a:r>
          </a:p>
        </p:txBody>
      </p:sp>
      <p:sp>
        <p:nvSpPr>
          <p:cNvPr id="15" name="Rectangle 14">
            <a:extLst>
              <a:ext uri="{FF2B5EF4-FFF2-40B4-BE49-F238E27FC236}">
                <a16:creationId xmlns:a16="http://schemas.microsoft.com/office/drawing/2014/main" id="{7F2152F5-F915-AAC4-99DE-07829A0D4A3E}"/>
              </a:ext>
            </a:extLst>
          </p:cNvPr>
          <p:cNvSpPr/>
          <p:nvPr/>
        </p:nvSpPr>
        <p:spPr>
          <a:xfrm>
            <a:off x="3695578" y="2723532"/>
            <a:ext cx="1014075" cy="35396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9" name="Arrow: Left 18">
            <a:extLst>
              <a:ext uri="{FF2B5EF4-FFF2-40B4-BE49-F238E27FC236}">
                <a16:creationId xmlns:a16="http://schemas.microsoft.com/office/drawing/2014/main" id="{08AF1E77-7E05-B3A9-5000-67C9B41DB323}"/>
              </a:ext>
            </a:extLst>
          </p:cNvPr>
          <p:cNvSpPr/>
          <p:nvPr/>
        </p:nvSpPr>
        <p:spPr>
          <a:xfrm rot="20997450">
            <a:off x="3202691" y="4236058"/>
            <a:ext cx="1267436" cy="391351"/>
          </a:xfrm>
          <a:prstGeom prst="lef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8965839-EC8A-0C04-3D33-0733C08AA15C}"/>
              </a:ext>
            </a:extLst>
          </p:cNvPr>
          <p:cNvPicPr>
            <a:picLocks noChangeAspect="1"/>
          </p:cNvPicPr>
          <p:nvPr/>
        </p:nvPicPr>
        <p:blipFill>
          <a:blip r:embed="rId7"/>
          <a:stretch>
            <a:fillRect/>
          </a:stretch>
        </p:blipFill>
        <p:spPr>
          <a:xfrm>
            <a:off x="1075163" y="3760458"/>
            <a:ext cx="5151539" cy="372296"/>
          </a:xfrm>
          <a:prstGeom prst="rect">
            <a:avLst/>
          </a:prstGeom>
        </p:spPr>
      </p:pic>
    </p:spTree>
    <p:extLst>
      <p:ext uri="{BB962C8B-B14F-4D97-AF65-F5344CB8AC3E}">
        <p14:creationId xmlns:p14="http://schemas.microsoft.com/office/powerpoint/2010/main" val="145676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par>
                                <p:cTn id="18" presetID="22" presetClass="entr" presetSubtype="2"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right)">
                                      <p:cBhvr>
                                        <p:cTn id="20" dur="500"/>
                                        <p:tgtEl>
                                          <p:spTgt spid="9"/>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right)">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9" name="Picture 5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8" name="Picture 5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7" name="Picture 4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6" name="Picture 4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0" name="Picture 4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4" name="Picture 4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3" name="Picture 4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2" name="Picture 4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1" name="Picture 4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89" name="Picture 41"/>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88" name="Picture 4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86" name="Picture 38"/>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81" name="Picture 3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84" name="Picture 3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554378" y="4800149"/>
            <a:ext cx="5076823" cy="1800292"/>
          </a:xfrm>
          <a:prstGeom prst="rect">
            <a:avLst/>
          </a:prstGeom>
          <a:noFill/>
        </p:spPr>
      </p:pic>
      <p:sp>
        <p:nvSpPr>
          <p:cNvPr id="4" name="Title 3">
            <a:extLst>
              <a:ext uri="{FF2B5EF4-FFF2-40B4-BE49-F238E27FC236}">
                <a16:creationId xmlns:a16="http://schemas.microsoft.com/office/drawing/2014/main" id="{2D8F73E2-D480-B237-7EA0-515EDE8D9779}"/>
              </a:ext>
            </a:extLst>
          </p:cNvPr>
          <p:cNvSpPr>
            <a:spLocks noGrp="1"/>
          </p:cNvSpPr>
          <p:nvPr>
            <p:ph type="title"/>
          </p:nvPr>
        </p:nvSpPr>
        <p:spPr/>
        <p:txBody>
          <a:bodyPr/>
          <a:lstStyle/>
          <a:p>
            <a:r>
              <a:rPr lang="en-US"/>
              <a:t>Talk Time</a:t>
            </a:r>
          </a:p>
        </p:txBody>
      </p:sp>
      <p:sp>
        <p:nvSpPr>
          <p:cNvPr id="11" name="Content Placeholder 10">
            <a:extLst>
              <a:ext uri="{FF2B5EF4-FFF2-40B4-BE49-F238E27FC236}">
                <a16:creationId xmlns:a16="http://schemas.microsoft.com/office/drawing/2014/main" id="{BDC33A64-B1C1-6A0C-E02A-295AB9FE35F2}"/>
              </a:ext>
            </a:extLst>
          </p:cNvPr>
          <p:cNvSpPr>
            <a:spLocks noGrp="1"/>
          </p:cNvSpPr>
          <p:nvPr>
            <p:ph sz="half" idx="1"/>
          </p:nvPr>
        </p:nvSpPr>
        <p:spPr/>
        <p:txBody>
          <a:bodyPr/>
          <a:lstStyle/>
          <a:p>
            <a:pPr marL="0" indent="0">
              <a:buNone/>
            </a:pPr>
            <a:r>
              <a:rPr lang="en-US" dirty="0"/>
              <a:t>Choose a breakout room based on your role:</a:t>
            </a:r>
          </a:p>
          <a:p>
            <a:pPr lvl="1"/>
            <a:r>
              <a:rPr lang="en-US" dirty="0"/>
              <a:t>I will implement active supervision with students</a:t>
            </a:r>
          </a:p>
          <a:p>
            <a:pPr lvl="1"/>
            <a:r>
              <a:rPr lang="en-US" dirty="0"/>
              <a:t>I will train others to implement active supervision with their students</a:t>
            </a:r>
          </a:p>
        </p:txBody>
      </p:sp>
      <p:sp>
        <p:nvSpPr>
          <p:cNvPr id="7" name="Rectangle: Rounded Corners 6">
            <a:extLst>
              <a:ext uri="{FF2B5EF4-FFF2-40B4-BE49-F238E27FC236}">
                <a16:creationId xmlns:a16="http://schemas.microsoft.com/office/drawing/2014/main" id="{20351E8C-BFCB-580A-326F-5633C53667E6}"/>
              </a:ext>
            </a:extLst>
          </p:cNvPr>
          <p:cNvSpPr/>
          <p:nvPr/>
        </p:nvSpPr>
        <p:spPr>
          <a:xfrm>
            <a:off x="7423346" y="368909"/>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20">
                  <a:extLst>
                    <a:ext uri="{A12FA001-AC4F-418D-AE19-62706E023703}">
                      <ahyp:hlinkClr xmlns:ahyp="http://schemas.microsoft.com/office/drawing/2018/hyperlinkcolor" val="tx"/>
                    </a:ext>
                  </a:extLst>
                </a:hlinkClick>
              </a:rPr>
              <a:t>https://www.ci3t.org/pl</a:t>
            </a:r>
            <a:r>
              <a:rPr lang="en-US">
                <a:solidFill>
                  <a:schemeClr val="bg1"/>
                </a:solidFill>
              </a:rPr>
              <a:t>  </a:t>
            </a:r>
          </a:p>
        </p:txBody>
      </p:sp>
      <p:pic>
        <p:nvPicPr>
          <p:cNvPr id="8" name="Picture 7">
            <a:extLst>
              <a:ext uri="{FF2B5EF4-FFF2-40B4-BE49-F238E27FC236}">
                <a16:creationId xmlns:a16="http://schemas.microsoft.com/office/drawing/2014/main" id="{49AF979D-4EB5-2F9C-23C3-7E7465DBD0E2}"/>
              </a:ext>
            </a:extLst>
          </p:cNvPr>
          <p:cNvPicPr>
            <a:picLocks noChangeAspect="1"/>
          </p:cNvPicPr>
          <p:nvPr/>
        </p:nvPicPr>
        <p:blipFill rotWithShape="1">
          <a:blip r:embed="rId21"/>
          <a:srcRect b="8662"/>
          <a:stretch/>
        </p:blipFill>
        <p:spPr>
          <a:xfrm>
            <a:off x="6378950" y="1825625"/>
            <a:ext cx="5325525" cy="1612249"/>
          </a:xfrm>
          <a:prstGeom prst="rect">
            <a:avLst/>
          </a:prstGeom>
          <a:ln>
            <a:solidFill>
              <a:schemeClr val="tx1"/>
            </a:solidFill>
          </a:ln>
        </p:spPr>
      </p:pic>
      <p:sp>
        <p:nvSpPr>
          <p:cNvPr id="9" name="Rectangle 8">
            <a:extLst>
              <a:ext uri="{FF2B5EF4-FFF2-40B4-BE49-F238E27FC236}">
                <a16:creationId xmlns:a16="http://schemas.microsoft.com/office/drawing/2014/main" id="{F76D5A46-D61E-7038-E768-AF220278267D}"/>
              </a:ext>
            </a:extLst>
          </p:cNvPr>
          <p:cNvSpPr/>
          <p:nvPr/>
        </p:nvSpPr>
        <p:spPr>
          <a:xfrm>
            <a:off x="9238856" y="2714253"/>
            <a:ext cx="1014075" cy="35396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2" name="Picture 1">
            <a:extLst>
              <a:ext uri="{FF2B5EF4-FFF2-40B4-BE49-F238E27FC236}">
                <a16:creationId xmlns:a16="http://schemas.microsoft.com/office/drawing/2014/main" id="{EE65F50D-6824-99B2-7823-F4BF12D0E8F3}"/>
              </a:ext>
            </a:extLst>
          </p:cNvPr>
          <p:cNvPicPr>
            <a:picLocks noChangeAspect="1"/>
          </p:cNvPicPr>
          <p:nvPr/>
        </p:nvPicPr>
        <p:blipFill>
          <a:blip r:embed="rId22"/>
          <a:stretch>
            <a:fillRect/>
          </a:stretch>
        </p:blipFill>
        <p:spPr>
          <a:xfrm>
            <a:off x="6406488" y="4017640"/>
            <a:ext cx="3981450" cy="2428875"/>
          </a:xfrm>
          <a:prstGeom prst="rect">
            <a:avLst/>
          </a:prstGeom>
        </p:spPr>
      </p:pic>
      <p:pic>
        <p:nvPicPr>
          <p:cNvPr id="3" name="Picture 2">
            <a:extLst>
              <a:ext uri="{FF2B5EF4-FFF2-40B4-BE49-F238E27FC236}">
                <a16:creationId xmlns:a16="http://schemas.microsoft.com/office/drawing/2014/main" id="{ED3F2BFB-FDBA-78E4-63B2-C5839C8157A8}"/>
              </a:ext>
            </a:extLst>
          </p:cNvPr>
          <p:cNvPicPr>
            <a:picLocks noChangeAspect="1"/>
          </p:cNvPicPr>
          <p:nvPr/>
        </p:nvPicPr>
        <p:blipFill>
          <a:blip r:embed="rId23"/>
          <a:stretch>
            <a:fillRect/>
          </a:stretch>
        </p:blipFill>
        <p:spPr>
          <a:xfrm>
            <a:off x="6378950" y="3572811"/>
            <a:ext cx="5151539" cy="372296"/>
          </a:xfrm>
          <a:prstGeom prst="rect">
            <a:avLst/>
          </a:prstGeom>
        </p:spPr>
      </p:pic>
    </p:spTree>
    <p:extLst>
      <p:ext uri="{BB962C8B-B14F-4D97-AF65-F5344CB8AC3E}">
        <p14:creationId xmlns:p14="http://schemas.microsoft.com/office/powerpoint/2010/main" val="467235006"/>
      </p:ext>
    </p:extLst>
  </p:cSld>
  <p:clrMapOvr>
    <a:masterClrMapping/>
  </p:clrMapOvr>
  <mc:AlternateContent xmlns:mc="http://schemas.openxmlformats.org/markup-compatibility/2006">
    <mc:Choice xmlns:p14="http://schemas.microsoft.com/office/powerpoint/2010/main" Requires="p14">
      <p:transition p14:dur="0" advClick="0" advTm="901000"/>
    </mc:Choice>
    <mc:Fallback>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dirty="0"/>
              <a:t>Strategy 3: </a:t>
            </a:r>
            <a:br>
              <a:rPr lang="en-US" dirty="0"/>
            </a:br>
            <a:r>
              <a:rPr lang="en-US" dirty="0"/>
              <a:t>Opportunities to Respond</a:t>
            </a:r>
          </a:p>
        </p:txBody>
      </p:sp>
      <p:sp>
        <p:nvSpPr>
          <p:cNvPr id="3" name="Text Placeholder 2">
            <a:extLst>
              <a:ext uri="{FF2B5EF4-FFF2-40B4-BE49-F238E27FC236}">
                <a16:creationId xmlns:a16="http://schemas.microsoft.com/office/drawing/2014/main" id="{B5DA4C54-DF55-09DF-8D3A-D537A56720A7}"/>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B3B8CDF8-018A-B6A2-D26F-3011E88E1E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3377" y="4655025"/>
            <a:ext cx="3979252" cy="205594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6456222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7DE174-671F-7EAF-78FF-23D62CA683EA}"/>
              </a:ext>
            </a:extLst>
          </p:cNvPr>
          <p:cNvPicPr>
            <a:picLocks noChangeAspect="1"/>
          </p:cNvPicPr>
          <p:nvPr/>
        </p:nvPicPr>
        <p:blipFill rotWithShape="1">
          <a:blip r:embed="rId3"/>
          <a:srcRect b="3895"/>
          <a:stretch/>
        </p:blipFill>
        <p:spPr>
          <a:xfrm>
            <a:off x="7068995" y="1662064"/>
            <a:ext cx="4184245" cy="1294518"/>
          </a:xfrm>
          <a:prstGeom prst="rect">
            <a:avLst/>
          </a:prstGeom>
          <a:ln>
            <a:solidFill>
              <a:schemeClr val="tx1"/>
            </a:solidFill>
          </a:ln>
        </p:spPr>
      </p:pic>
      <p:pic>
        <p:nvPicPr>
          <p:cNvPr id="9" name="Picture 2" descr="1424998884482">
            <a:extLst>
              <a:ext uri="{FF2B5EF4-FFF2-40B4-BE49-F238E27FC236}">
                <a16:creationId xmlns:a16="http://schemas.microsoft.com/office/drawing/2014/main" id="{A347812A-C629-6874-CDB5-599D256121E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4585" y="3201648"/>
            <a:ext cx="1537263" cy="221501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over Graphic">
            <a:extLst>
              <a:ext uri="{FF2B5EF4-FFF2-40B4-BE49-F238E27FC236}">
                <a16:creationId xmlns:a16="http://schemas.microsoft.com/office/drawing/2014/main" id="{FFF3D9F4-0914-7BE1-71D8-4E403B959F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3112" y="3201648"/>
            <a:ext cx="1678745" cy="221501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3C32E234-919B-F713-F9F9-0A90F8186904}"/>
              </a:ext>
            </a:extLst>
          </p:cNvPr>
          <p:cNvSpPr/>
          <p:nvPr/>
        </p:nvSpPr>
        <p:spPr>
          <a:xfrm>
            <a:off x="6972111" y="328871"/>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6">
                  <a:extLst>
                    <a:ext uri="{A12FA001-AC4F-418D-AE19-62706E023703}">
                      <ahyp:hlinkClr xmlns:ahyp="http://schemas.microsoft.com/office/drawing/2018/hyperlinkcolor" val="tx"/>
                    </a:ext>
                  </a:extLst>
                </a:hlinkClick>
              </a:rPr>
              <a:t>https://www.ci3t.org/literature</a:t>
            </a:r>
            <a:r>
              <a:rPr lang="en-US">
                <a:solidFill>
                  <a:schemeClr val="bg1"/>
                </a:solidFill>
              </a:rPr>
              <a:t> </a:t>
            </a:r>
          </a:p>
        </p:txBody>
      </p:sp>
      <p:sp>
        <p:nvSpPr>
          <p:cNvPr id="13" name="Rectangle 12">
            <a:extLst>
              <a:ext uri="{FF2B5EF4-FFF2-40B4-BE49-F238E27FC236}">
                <a16:creationId xmlns:a16="http://schemas.microsoft.com/office/drawing/2014/main" id="{BDA16784-7B14-B92A-EB6C-A022016F7A5D}"/>
              </a:ext>
            </a:extLst>
          </p:cNvPr>
          <p:cNvSpPr/>
          <p:nvPr/>
        </p:nvSpPr>
        <p:spPr>
          <a:xfrm>
            <a:off x="8062452" y="2302528"/>
            <a:ext cx="547253" cy="310520"/>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9EDBFBFA-7C4D-0F1D-44BC-C15EC862BEAD}"/>
              </a:ext>
            </a:extLst>
          </p:cNvPr>
          <p:cNvSpPr/>
          <p:nvPr/>
        </p:nvSpPr>
        <p:spPr>
          <a:xfrm>
            <a:off x="863535" y="328871"/>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7">
                  <a:extLst>
                    <a:ext uri="{A12FA001-AC4F-418D-AE19-62706E023703}">
                      <ahyp:hlinkClr xmlns:ahyp="http://schemas.microsoft.com/office/drawing/2018/hyperlinkcolor" val="tx"/>
                    </a:ext>
                  </a:extLst>
                </a:hlinkClick>
              </a:rPr>
              <a:t>https://www.ci3t.org/pl</a:t>
            </a:r>
            <a:r>
              <a:rPr lang="en-US">
                <a:solidFill>
                  <a:schemeClr val="bg1"/>
                </a:solidFill>
              </a:rPr>
              <a:t>  </a:t>
            </a:r>
          </a:p>
        </p:txBody>
      </p:sp>
      <p:pic>
        <p:nvPicPr>
          <p:cNvPr id="16" name="Picture 15">
            <a:extLst>
              <a:ext uri="{FF2B5EF4-FFF2-40B4-BE49-F238E27FC236}">
                <a16:creationId xmlns:a16="http://schemas.microsoft.com/office/drawing/2014/main" id="{9EA9C885-08BD-F49D-1DD3-005B8F54E134}"/>
              </a:ext>
            </a:extLst>
          </p:cNvPr>
          <p:cNvPicPr>
            <a:picLocks noChangeAspect="1"/>
          </p:cNvPicPr>
          <p:nvPr/>
        </p:nvPicPr>
        <p:blipFill rotWithShape="1">
          <a:blip r:embed="rId8"/>
          <a:srcRect b="8662"/>
          <a:stretch/>
        </p:blipFill>
        <p:spPr>
          <a:xfrm>
            <a:off x="863535" y="1662064"/>
            <a:ext cx="4281129" cy="1296069"/>
          </a:xfrm>
          <a:prstGeom prst="rect">
            <a:avLst/>
          </a:prstGeom>
          <a:ln>
            <a:solidFill>
              <a:schemeClr val="tx1"/>
            </a:solidFill>
          </a:ln>
        </p:spPr>
      </p:pic>
      <p:sp>
        <p:nvSpPr>
          <p:cNvPr id="17" name="Rectangle 16">
            <a:extLst>
              <a:ext uri="{FF2B5EF4-FFF2-40B4-BE49-F238E27FC236}">
                <a16:creationId xmlns:a16="http://schemas.microsoft.com/office/drawing/2014/main" id="{FAFE5897-E2FB-CE23-D637-F6B52D64FD84}"/>
              </a:ext>
            </a:extLst>
          </p:cNvPr>
          <p:cNvSpPr/>
          <p:nvPr/>
        </p:nvSpPr>
        <p:spPr>
          <a:xfrm>
            <a:off x="3139446" y="2340628"/>
            <a:ext cx="851529" cy="363244"/>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18" name="Picture 17"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3A3619D8-8F76-183B-6134-14274D503FD1}"/>
              </a:ext>
            </a:extLst>
          </p:cNvPr>
          <p:cNvPicPr>
            <a:picLocks noChangeAspect="1"/>
          </p:cNvPicPr>
          <p:nvPr/>
        </p:nvPicPr>
        <p:blipFill>
          <a:blip r:embed="rId9"/>
          <a:stretch>
            <a:fillRect/>
          </a:stretch>
        </p:blipFill>
        <p:spPr>
          <a:xfrm>
            <a:off x="863535" y="3051010"/>
            <a:ext cx="3813882" cy="3580859"/>
          </a:xfrm>
          <a:prstGeom prst="rect">
            <a:avLst/>
          </a:prstGeom>
          <a:ln>
            <a:solidFill>
              <a:schemeClr val="tx1"/>
            </a:solidFill>
          </a:ln>
        </p:spPr>
      </p:pic>
      <p:sp>
        <p:nvSpPr>
          <p:cNvPr id="2" name="Rectangle 1">
            <a:extLst>
              <a:ext uri="{FF2B5EF4-FFF2-40B4-BE49-F238E27FC236}">
                <a16:creationId xmlns:a16="http://schemas.microsoft.com/office/drawing/2014/main" id="{52FF8E5F-122F-0671-88D5-0523FFD4B71F}"/>
              </a:ext>
            </a:extLst>
          </p:cNvPr>
          <p:cNvSpPr/>
          <p:nvPr/>
        </p:nvSpPr>
        <p:spPr>
          <a:xfrm>
            <a:off x="915280" y="5158358"/>
            <a:ext cx="3813883" cy="249382"/>
          </a:xfrm>
          <a:prstGeom prst="rect">
            <a:avLst/>
          </a:prstGeom>
          <a:noFill/>
          <a:ln w="3175" cap="flat" cmpd="sng" algn="ctr">
            <a:solidFill>
              <a:srgbClr val="FFFF00"/>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48472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D7F513-0535-0FB5-4F1D-3DB55FBD9E5A}"/>
              </a:ext>
            </a:extLst>
          </p:cNvPr>
          <p:cNvPicPr>
            <a:picLocks noChangeAspect="1"/>
          </p:cNvPicPr>
          <p:nvPr/>
        </p:nvPicPr>
        <p:blipFill>
          <a:blip r:embed="rId3"/>
          <a:stretch>
            <a:fillRect/>
          </a:stretch>
        </p:blipFill>
        <p:spPr>
          <a:xfrm>
            <a:off x="1106802" y="4268202"/>
            <a:ext cx="3932381" cy="2356308"/>
          </a:xfrm>
          <a:prstGeom prst="rect">
            <a:avLst/>
          </a:prstGeom>
        </p:spPr>
      </p:pic>
      <p:pic>
        <p:nvPicPr>
          <p:cNvPr id="3" name="Picture 2"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4D12BCFD-1D14-406E-93F1-13732530FF87}"/>
              </a:ext>
            </a:extLst>
          </p:cNvPr>
          <p:cNvPicPr>
            <a:picLocks noChangeAspect="1"/>
          </p:cNvPicPr>
          <p:nvPr/>
        </p:nvPicPr>
        <p:blipFill>
          <a:blip r:embed="rId4"/>
          <a:stretch>
            <a:fillRect/>
          </a:stretch>
        </p:blipFill>
        <p:spPr>
          <a:xfrm>
            <a:off x="6363738" y="1829044"/>
            <a:ext cx="4661537" cy="4376724"/>
          </a:xfrm>
          <a:prstGeom prst="rect">
            <a:avLst/>
          </a:prstGeom>
          <a:ln>
            <a:solidFill>
              <a:schemeClr val="tx1"/>
            </a:solidFill>
          </a:ln>
        </p:spPr>
      </p:pic>
      <p:sp>
        <p:nvSpPr>
          <p:cNvPr id="8" name="Rectangle 7">
            <a:extLst>
              <a:ext uri="{FF2B5EF4-FFF2-40B4-BE49-F238E27FC236}">
                <a16:creationId xmlns:a16="http://schemas.microsoft.com/office/drawing/2014/main" id="{57D7904B-15C8-C4A7-4E68-8CC55476636D}"/>
              </a:ext>
            </a:extLst>
          </p:cNvPr>
          <p:cNvSpPr/>
          <p:nvPr/>
        </p:nvSpPr>
        <p:spPr>
          <a:xfrm>
            <a:off x="6262345" y="4378911"/>
            <a:ext cx="4864321" cy="391351"/>
          </a:xfrm>
          <a:prstGeom prst="rect">
            <a:avLst/>
          </a:prstGeom>
          <a:noFill/>
          <a:ln w="3175" cap="flat" cmpd="sng" algn="ctr">
            <a:solidFill>
              <a:srgbClr val="FFFF00"/>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Title 9">
            <a:extLst>
              <a:ext uri="{FF2B5EF4-FFF2-40B4-BE49-F238E27FC236}">
                <a16:creationId xmlns:a16="http://schemas.microsoft.com/office/drawing/2014/main" id="{64B43530-2C8F-751C-B284-87277409A859}"/>
              </a:ext>
            </a:extLst>
          </p:cNvPr>
          <p:cNvSpPr>
            <a:spLocks noGrp="1"/>
          </p:cNvSpPr>
          <p:nvPr>
            <p:ph type="title"/>
          </p:nvPr>
        </p:nvSpPr>
        <p:spPr/>
        <p:txBody>
          <a:bodyPr>
            <a:normAutofit/>
          </a:bodyPr>
          <a:lstStyle/>
          <a:p>
            <a:r>
              <a:rPr lang="en-US" sz="4200" dirty="0"/>
              <a:t>Opportunities to Respond</a:t>
            </a:r>
          </a:p>
        </p:txBody>
      </p:sp>
      <p:pic>
        <p:nvPicPr>
          <p:cNvPr id="12" name="Picture 11">
            <a:extLst>
              <a:ext uri="{FF2B5EF4-FFF2-40B4-BE49-F238E27FC236}">
                <a16:creationId xmlns:a16="http://schemas.microsoft.com/office/drawing/2014/main" id="{3C18B750-9F18-1D9B-0376-C6EC025530AE}"/>
              </a:ext>
            </a:extLst>
          </p:cNvPr>
          <p:cNvPicPr>
            <a:picLocks noChangeAspect="1"/>
          </p:cNvPicPr>
          <p:nvPr/>
        </p:nvPicPr>
        <p:blipFill rotWithShape="1">
          <a:blip r:embed="rId5"/>
          <a:srcRect b="8662"/>
          <a:stretch/>
        </p:blipFill>
        <p:spPr>
          <a:xfrm>
            <a:off x="844220" y="1829044"/>
            <a:ext cx="5325525" cy="1612249"/>
          </a:xfrm>
          <a:prstGeom prst="rect">
            <a:avLst/>
          </a:prstGeom>
          <a:ln>
            <a:solidFill>
              <a:schemeClr val="tx1"/>
            </a:solidFill>
          </a:ln>
        </p:spPr>
      </p:pic>
      <p:sp>
        <p:nvSpPr>
          <p:cNvPr id="13" name="Rectangle: Rounded Corners 12">
            <a:extLst>
              <a:ext uri="{FF2B5EF4-FFF2-40B4-BE49-F238E27FC236}">
                <a16:creationId xmlns:a16="http://schemas.microsoft.com/office/drawing/2014/main" id="{476F7C7D-75E6-FD00-79EF-CF26A91DBD13}"/>
              </a:ext>
            </a:extLst>
          </p:cNvPr>
          <p:cNvSpPr/>
          <p:nvPr/>
        </p:nvSpPr>
        <p:spPr>
          <a:xfrm>
            <a:off x="7423346" y="368909"/>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6">
                  <a:extLst>
                    <a:ext uri="{A12FA001-AC4F-418D-AE19-62706E023703}">
                      <ahyp:hlinkClr xmlns:ahyp="http://schemas.microsoft.com/office/drawing/2018/hyperlinkcolor" val="tx"/>
                    </a:ext>
                  </a:extLst>
                </a:hlinkClick>
              </a:rPr>
              <a:t>https://www.ci3t.org/pl</a:t>
            </a:r>
            <a:r>
              <a:rPr lang="en-US">
                <a:solidFill>
                  <a:schemeClr val="bg1"/>
                </a:solidFill>
              </a:rPr>
              <a:t>  </a:t>
            </a:r>
          </a:p>
        </p:txBody>
      </p:sp>
      <p:sp>
        <p:nvSpPr>
          <p:cNvPr id="15" name="Rectangle 14">
            <a:extLst>
              <a:ext uri="{FF2B5EF4-FFF2-40B4-BE49-F238E27FC236}">
                <a16:creationId xmlns:a16="http://schemas.microsoft.com/office/drawing/2014/main" id="{7F2152F5-F915-AAC4-99DE-07829A0D4A3E}"/>
              </a:ext>
            </a:extLst>
          </p:cNvPr>
          <p:cNvSpPr/>
          <p:nvPr/>
        </p:nvSpPr>
        <p:spPr>
          <a:xfrm>
            <a:off x="3695578" y="2723532"/>
            <a:ext cx="1014075" cy="35396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9" name="Arrow: Left 18">
            <a:extLst>
              <a:ext uri="{FF2B5EF4-FFF2-40B4-BE49-F238E27FC236}">
                <a16:creationId xmlns:a16="http://schemas.microsoft.com/office/drawing/2014/main" id="{08AF1E77-7E05-B3A9-5000-67C9B41DB323}"/>
              </a:ext>
            </a:extLst>
          </p:cNvPr>
          <p:cNvSpPr/>
          <p:nvPr/>
        </p:nvSpPr>
        <p:spPr>
          <a:xfrm rot="20997450">
            <a:off x="2777740" y="4298166"/>
            <a:ext cx="1267436" cy="391351"/>
          </a:xfrm>
          <a:prstGeom prst="lef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22E9D3-8540-4B68-0B31-6BA2313BD3DD}"/>
              </a:ext>
            </a:extLst>
          </p:cNvPr>
          <p:cNvPicPr>
            <a:picLocks noChangeAspect="1"/>
          </p:cNvPicPr>
          <p:nvPr/>
        </p:nvPicPr>
        <p:blipFill>
          <a:blip r:embed="rId7"/>
          <a:stretch>
            <a:fillRect/>
          </a:stretch>
        </p:blipFill>
        <p:spPr>
          <a:xfrm>
            <a:off x="1083449" y="3735527"/>
            <a:ext cx="5086296" cy="390218"/>
          </a:xfrm>
          <a:prstGeom prst="rect">
            <a:avLst/>
          </a:prstGeom>
        </p:spPr>
      </p:pic>
    </p:spTree>
    <p:extLst>
      <p:ext uri="{BB962C8B-B14F-4D97-AF65-F5344CB8AC3E}">
        <p14:creationId xmlns:p14="http://schemas.microsoft.com/office/powerpoint/2010/main" val="79895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500"/>
                                        <p:tgtEl>
                                          <p:spTgt spid="6"/>
                                        </p:tgtEl>
                                      </p:cBhvr>
                                    </p:animEffect>
                                  </p:childTnLst>
                                </p:cTn>
                              </p:par>
                              <p:par>
                                <p:cTn id="18" presetID="22" presetClass="entr" presetSubtype="2"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right)">
                                      <p:cBhvr>
                                        <p:cTn id="20" dur="500"/>
                                        <p:tgtEl>
                                          <p:spTgt spid="4"/>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right)">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9" name="Picture 5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8" name="Picture 5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7" name="Picture 4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6" name="Picture 4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0" name="Picture 4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4" name="Picture 4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3" name="Picture 4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2" name="Picture 4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91" name="Picture 4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89" name="Picture 41"/>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88" name="Picture 4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86" name="Picture 38"/>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81" name="Picture 3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2084" name="Picture 3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554377" y="4800149"/>
            <a:ext cx="5076825" cy="1800292"/>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554378" y="4800149"/>
            <a:ext cx="5076823" cy="1800292"/>
          </a:xfrm>
          <a:prstGeom prst="rect">
            <a:avLst/>
          </a:prstGeom>
          <a:noFill/>
        </p:spPr>
      </p:pic>
      <p:sp>
        <p:nvSpPr>
          <p:cNvPr id="4" name="Title 3">
            <a:extLst>
              <a:ext uri="{FF2B5EF4-FFF2-40B4-BE49-F238E27FC236}">
                <a16:creationId xmlns:a16="http://schemas.microsoft.com/office/drawing/2014/main" id="{2D8F73E2-D480-B237-7EA0-515EDE8D9779}"/>
              </a:ext>
            </a:extLst>
          </p:cNvPr>
          <p:cNvSpPr>
            <a:spLocks noGrp="1"/>
          </p:cNvSpPr>
          <p:nvPr>
            <p:ph type="title"/>
          </p:nvPr>
        </p:nvSpPr>
        <p:spPr/>
        <p:txBody>
          <a:bodyPr/>
          <a:lstStyle/>
          <a:p>
            <a:r>
              <a:rPr lang="en-US"/>
              <a:t>Talk Time</a:t>
            </a:r>
          </a:p>
        </p:txBody>
      </p:sp>
      <p:sp>
        <p:nvSpPr>
          <p:cNvPr id="11" name="Content Placeholder 10">
            <a:extLst>
              <a:ext uri="{FF2B5EF4-FFF2-40B4-BE49-F238E27FC236}">
                <a16:creationId xmlns:a16="http://schemas.microsoft.com/office/drawing/2014/main" id="{BDC33A64-B1C1-6A0C-E02A-295AB9FE35F2}"/>
              </a:ext>
            </a:extLst>
          </p:cNvPr>
          <p:cNvSpPr>
            <a:spLocks noGrp="1"/>
          </p:cNvSpPr>
          <p:nvPr>
            <p:ph sz="half" idx="1"/>
          </p:nvPr>
        </p:nvSpPr>
        <p:spPr/>
        <p:txBody>
          <a:bodyPr/>
          <a:lstStyle/>
          <a:p>
            <a:pPr marL="0" indent="0">
              <a:buNone/>
            </a:pPr>
            <a:r>
              <a:rPr lang="en-US" dirty="0"/>
              <a:t>Choose a breakout room based on your role:</a:t>
            </a:r>
          </a:p>
          <a:p>
            <a:pPr lvl="1"/>
            <a:r>
              <a:rPr lang="en-US" dirty="0"/>
              <a:t>I will implement opportunities to respond with students</a:t>
            </a:r>
          </a:p>
          <a:p>
            <a:pPr lvl="1"/>
            <a:r>
              <a:rPr lang="en-US" dirty="0"/>
              <a:t>I will train others to implement opportunities to respond with their students</a:t>
            </a:r>
          </a:p>
        </p:txBody>
      </p:sp>
      <p:sp>
        <p:nvSpPr>
          <p:cNvPr id="7" name="Rectangle: Rounded Corners 6">
            <a:extLst>
              <a:ext uri="{FF2B5EF4-FFF2-40B4-BE49-F238E27FC236}">
                <a16:creationId xmlns:a16="http://schemas.microsoft.com/office/drawing/2014/main" id="{20351E8C-BFCB-580A-326F-5633C53667E6}"/>
              </a:ext>
            </a:extLst>
          </p:cNvPr>
          <p:cNvSpPr/>
          <p:nvPr/>
        </p:nvSpPr>
        <p:spPr>
          <a:xfrm>
            <a:off x="7423346" y="368909"/>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20">
                  <a:extLst>
                    <a:ext uri="{A12FA001-AC4F-418D-AE19-62706E023703}">
                      <ahyp:hlinkClr xmlns:ahyp="http://schemas.microsoft.com/office/drawing/2018/hyperlinkcolor" val="tx"/>
                    </a:ext>
                  </a:extLst>
                </a:hlinkClick>
              </a:rPr>
              <a:t>https://www.ci3t.org/pl</a:t>
            </a:r>
            <a:r>
              <a:rPr lang="en-US">
                <a:solidFill>
                  <a:schemeClr val="bg1"/>
                </a:solidFill>
              </a:rPr>
              <a:t>  </a:t>
            </a:r>
          </a:p>
        </p:txBody>
      </p:sp>
      <p:pic>
        <p:nvPicPr>
          <p:cNvPr id="8" name="Picture 7">
            <a:extLst>
              <a:ext uri="{FF2B5EF4-FFF2-40B4-BE49-F238E27FC236}">
                <a16:creationId xmlns:a16="http://schemas.microsoft.com/office/drawing/2014/main" id="{49AF979D-4EB5-2F9C-23C3-7E7465DBD0E2}"/>
              </a:ext>
            </a:extLst>
          </p:cNvPr>
          <p:cNvPicPr>
            <a:picLocks noChangeAspect="1"/>
          </p:cNvPicPr>
          <p:nvPr/>
        </p:nvPicPr>
        <p:blipFill rotWithShape="1">
          <a:blip r:embed="rId21"/>
          <a:srcRect b="8662"/>
          <a:stretch/>
        </p:blipFill>
        <p:spPr>
          <a:xfrm>
            <a:off x="6378950" y="1825625"/>
            <a:ext cx="5325525" cy="1612249"/>
          </a:xfrm>
          <a:prstGeom prst="rect">
            <a:avLst/>
          </a:prstGeom>
          <a:ln>
            <a:solidFill>
              <a:schemeClr val="tx1"/>
            </a:solidFill>
          </a:ln>
        </p:spPr>
      </p:pic>
      <p:sp>
        <p:nvSpPr>
          <p:cNvPr id="9" name="Rectangle 8">
            <a:extLst>
              <a:ext uri="{FF2B5EF4-FFF2-40B4-BE49-F238E27FC236}">
                <a16:creationId xmlns:a16="http://schemas.microsoft.com/office/drawing/2014/main" id="{F76D5A46-D61E-7038-E768-AF220278267D}"/>
              </a:ext>
            </a:extLst>
          </p:cNvPr>
          <p:cNvSpPr/>
          <p:nvPr/>
        </p:nvSpPr>
        <p:spPr>
          <a:xfrm>
            <a:off x="9238856" y="2714253"/>
            <a:ext cx="1014075" cy="35396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2" name="Picture 1">
            <a:extLst>
              <a:ext uri="{FF2B5EF4-FFF2-40B4-BE49-F238E27FC236}">
                <a16:creationId xmlns:a16="http://schemas.microsoft.com/office/drawing/2014/main" id="{94A6E994-E1D7-B300-E7B2-CE4BD3A762C5}"/>
              </a:ext>
            </a:extLst>
          </p:cNvPr>
          <p:cNvPicPr>
            <a:picLocks noChangeAspect="1"/>
          </p:cNvPicPr>
          <p:nvPr/>
        </p:nvPicPr>
        <p:blipFill>
          <a:blip r:embed="rId22"/>
          <a:stretch>
            <a:fillRect/>
          </a:stretch>
        </p:blipFill>
        <p:spPr>
          <a:xfrm>
            <a:off x="6402303" y="4105486"/>
            <a:ext cx="3932381" cy="2356308"/>
          </a:xfrm>
          <a:prstGeom prst="rect">
            <a:avLst/>
          </a:prstGeom>
        </p:spPr>
      </p:pic>
      <p:pic>
        <p:nvPicPr>
          <p:cNvPr id="3" name="Picture 2">
            <a:extLst>
              <a:ext uri="{FF2B5EF4-FFF2-40B4-BE49-F238E27FC236}">
                <a16:creationId xmlns:a16="http://schemas.microsoft.com/office/drawing/2014/main" id="{F6FB38EF-3B0B-295A-1142-E5872A251726}"/>
              </a:ext>
            </a:extLst>
          </p:cNvPr>
          <p:cNvPicPr>
            <a:picLocks noChangeAspect="1"/>
          </p:cNvPicPr>
          <p:nvPr/>
        </p:nvPicPr>
        <p:blipFill>
          <a:blip r:embed="rId23"/>
          <a:stretch>
            <a:fillRect/>
          </a:stretch>
        </p:blipFill>
        <p:spPr>
          <a:xfrm>
            <a:off x="6378950" y="3572811"/>
            <a:ext cx="5086296" cy="390218"/>
          </a:xfrm>
          <a:prstGeom prst="rect">
            <a:avLst/>
          </a:prstGeom>
        </p:spPr>
      </p:pic>
    </p:spTree>
    <p:extLst>
      <p:ext uri="{BB962C8B-B14F-4D97-AF65-F5344CB8AC3E}">
        <p14:creationId xmlns:p14="http://schemas.microsoft.com/office/powerpoint/2010/main" val="3141491897"/>
      </p:ext>
    </p:extLst>
  </p:cSld>
  <p:clrMapOvr>
    <a:masterClrMapping/>
  </p:clrMapOvr>
  <mc:AlternateContent xmlns:mc="http://schemas.openxmlformats.org/markup-compatibility/2006">
    <mc:Choice xmlns:p14="http://schemas.microsoft.com/office/powerpoint/2010/main" Requires="p14">
      <p:transition p14:dur="0" advClick="0" advTm="901000"/>
    </mc:Choice>
    <mc:Fallback>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nvGraphicFramePr>
        <p:xfrm>
          <a:off x="152399" y="1147611"/>
          <a:ext cx="11887201" cy="5212079"/>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
        <p:nvSpPr>
          <p:cNvPr id="2" name="Star: 5 Points 1">
            <a:extLst>
              <a:ext uri="{FF2B5EF4-FFF2-40B4-BE49-F238E27FC236}">
                <a16:creationId xmlns:a16="http://schemas.microsoft.com/office/drawing/2014/main" id="{EA0C9349-1BDF-E078-B9D4-63D4DA12B75B}"/>
              </a:ext>
            </a:extLst>
          </p:cNvPr>
          <p:cNvSpPr/>
          <p:nvPr/>
        </p:nvSpPr>
        <p:spPr>
          <a:xfrm>
            <a:off x="4478981" y="3864851"/>
            <a:ext cx="457200" cy="457200"/>
          </a:xfrm>
          <a:prstGeom prst="star5">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11338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44C2A-9317-5BAC-97BD-1A8B2259F921}"/>
              </a:ext>
            </a:extLst>
          </p:cNvPr>
          <p:cNvSpPr>
            <a:spLocks noGrp="1"/>
          </p:cNvSpPr>
          <p:nvPr>
            <p:ph type="title"/>
          </p:nvPr>
        </p:nvSpPr>
        <p:spPr/>
        <p:txBody>
          <a:bodyPr/>
          <a:lstStyle/>
          <a:p>
            <a:r>
              <a:rPr lang="en-US" dirty="0"/>
              <a:t>Exploring Other Teacher-Delivered, Low-Intensity Strategies in Ci3T Models</a:t>
            </a:r>
          </a:p>
        </p:txBody>
      </p:sp>
      <p:sp>
        <p:nvSpPr>
          <p:cNvPr id="3" name="Text Placeholder 2">
            <a:extLst>
              <a:ext uri="{FF2B5EF4-FFF2-40B4-BE49-F238E27FC236}">
                <a16:creationId xmlns:a16="http://schemas.microsoft.com/office/drawing/2014/main" id="{7B9D32B8-75FB-344D-07A1-CA316D67AD7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586850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a blank Integrated lesson plan document template. Title: Integrated Lesson Plan. Topic session is blank. Standard sessions are blank. Core Lesson Elements section includes Academic Objectives, Social Skills Objective (s), and Behavioral Expectation (s) which are highlighted. Tier 1 (for all) section is to the right. Equitable Access and Inclusion section is next, and differentiated objectives are part of this section. Next, Active Supervision, Behavior Specific-Praise, High-P request sequence, instructional Choice, Opportunities to Respond, and Precorrection are listed at the top, and highlighted. &#10;">
            <a:extLst>
              <a:ext uri="{FF2B5EF4-FFF2-40B4-BE49-F238E27FC236}">
                <a16:creationId xmlns:a16="http://schemas.microsoft.com/office/drawing/2014/main" id="{FB183381-9756-4EA5-AD62-C0EED5A94F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18530" y="2044658"/>
            <a:ext cx="8954940" cy="3453973"/>
          </a:xfrm>
          <a:prstGeom prst="rect">
            <a:avLst/>
          </a:prstGeom>
          <a:ln w="3175">
            <a:solidFill>
              <a:schemeClr val="tx1"/>
            </a:solidFill>
          </a:ln>
          <a:effectLst>
            <a:outerShdw blurRad="190500" algn="tl" rotWithShape="0">
              <a:srgbClr val="000000">
                <a:alpha val="70000"/>
              </a:srgbClr>
            </a:outerShdw>
          </a:effectLst>
        </p:spPr>
      </p:pic>
      <p:sp>
        <p:nvSpPr>
          <p:cNvPr id="5" name="Rectangle 4" descr="This square highlights the low-intensity strategies on the integrated lesson plan image.">
            <a:extLst>
              <a:ext uri="{FF2B5EF4-FFF2-40B4-BE49-F238E27FC236}">
                <a16:creationId xmlns:a16="http://schemas.microsoft.com/office/drawing/2014/main" id="{17FFC730-710C-4926-9AE8-551F4C4A97FF}"/>
              </a:ext>
            </a:extLst>
          </p:cNvPr>
          <p:cNvSpPr/>
          <p:nvPr/>
        </p:nvSpPr>
        <p:spPr>
          <a:xfrm>
            <a:off x="8200304" y="2044658"/>
            <a:ext cx="2373165" cy="1707544"/>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descr="This square highlights Core Lesson Elements: Academic Objective (s), Social Skills Objective(s), Behavioral Expectation(s)">
            <a:extLst>
              <a:ext uri="{FF2B5EF4-FFF2-40B4-BE49-F238E27FC236}">
                <a16:creationId xmlns:a16="http://schemas.microsoft.com/office/drawing/2014/main" id="{0907C34F-B969-40D4-B7A9-5075A91525CC}"/>
              </a:ext>
            </a:extLst>
          </p:cNvPr>
          <p:cNvSpPr/>
          <p:nvPr/>
        </p:nvSpPr>
        <p:spPr>
          <a:xfrm>
            <a:off x="1523610" y="3644900"/>
            <a:ext cx="1771650" cy="1861924"/>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DDAF623-F95E-4898-8D51-E4BBB5CDA097}"/>
              </a:ext>
            </a:extLst>
          </p:cNvPr>
          <p:cNvSpPr txBox="1">
            <a:spLocks/>
          </p:cNvSpPr>
          <p:nvPr/>
        </p:nvSpPr>
        <p:spPr>
          <a:xfrm>
            <a:off x="838200" y="365125"/>
            <a:ext cx="10515600" cy="1033369"/>
          </a:xfrm>
          <a:prstGeom prst="rect">
            <a:avLst/>
          </a:prstGeom>
        </p:spPr>
        <p:txBody>
          <a:bodyP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000"/>
              <a:t>Integrated Lesson Planning</a:t>
            </a:r>
          </a:p>
        </p:txBody>
      </p:sp>
    </p:spTree>
    <p:extLst>
      <p:ext uri="{BB962C8B-B14F-4D97-AF65-F5344CB8AC3E}">
        <p14:creationId xmlns:p14="http://schemas.microsoft.com/office/powerpoint/2010/main" val="31411040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7DE174-671F-7EAF-78FF-23D62CA683EA}"/>
              </a:ext>
            </a:extLst>
          </p:cNvPr>
          <p:cNvPicPr>
            <a:picLocks noChangeAspect="1"/>
          </p:cNvPicPr>
          <p:nvPr/>
        </p:nvPicPr>
        <p:blipFill rotWithShape="1">
          <a:blip r:embed="rId2"/>
          <a:srcRect b="3895"/>
          <a:stretch/>
        </p:blipFill>
        <p:spPr>
          <a:xfrm>
            <a:off x="7117129" y="1662064"/>
            <a:ext cx="4663898" cy="1442913"/>
          </a:xfrm>
          <a:prstGeom prst="rect">
            <a:avLst/>
          </a:prstGeom>
          <a:ln>
            <a:solidFill>
              <a:schemeClr val="tx1"/>
            </a:solidFill>
          </a:ln>
        </p:spPr>
      </p:pic>
      <p:pic>
        <p:nvPicPr>
          <p:cNvPr id="9" name="Picture 2" descr="1424998884482">
            <a:extLst>
              <a:ext uri="{FF2B5EF4-FFF2-40B4-BE49-F238E27FC236}">
                <a16:creationId xmlns:a16="http://schemas.microsoft.com/office/drawing/2014/main" id="{A347812A-C629-6874-CDB5-599D256121E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20371" y="3260692"/>
            <a:ext cx="1537263" cy="221501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over Graphic">
            <a:extLst>
              <a:ext uri="{FF2B5EF4-FFF2-40B4-BE49-F238E27FC236}">
                <a16:creationId xmlns:a16="http://schemas.microsoft.com/office/drawing/2014/main" id="{FFF3D9F4-0914-7BE1-71D8-4E403B959F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4781" y="3236435"/>
            <a:ext cx="1678745" cy="221501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3C32E234-919B-F713-F9F9-0A90F8186904}"/>
              </a:ext>
            </a:extLst>
          </p:cNvPr>
          <p:cNvSpPr/>
          <p:nvPr/>
        </p:nvSpPr>
        <p:spPr>
          <a:xfrm>
            <a:off x="7308514" y="328871"/>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5">
                  <a:extLst>
                    <a:ext uri="{A12FA001-AC4F-418D-AE19-62706E023703}">
                      <ahyp:hlinkClr xmlns:ahyp="http://schemas.microsoft.com/office/drawing/2018/hyperlinkcolor" val="tx"/>
                    </a:ext>
                  </a:extLst>
                </a:hlinkClick>
              </a:rPr>
              <a:t>https://www.ci3t.org/literature</a:t>
            </a:r>
            <a:r>
              <a:rPr lang="en-US">
                <a:solidFill>
                  <a:schemeClr val="bg1"/>
                </a:solidFill>
              </a:rPr>
              <a:t> </a:t>
            </a:r>
          </a:p>
        </p:txBody>
      </p:sp>
      <p:sp>
        <p:nvSpPr>
          <p:cNvPr id="13" name="Rectangle 12">
            <a:extLst>
              <a:ext uri="{FF2B5EF4-FFF2-40B4-BE49-F238E27FC236}">
                <a16:creationId xmlns:a16="http://schemas.microsoft.com/office/drawing/2014/main" id="{BDA16784-7B14-B92A-EB6C-A022016F7A5D}"/>
              </a:ext>
            </a:extLst>
          </p:cNvPr>
          <p:cNvSpPr/>
          <p:nvPr/>
        </p:nvSpPr>
        <p:spPr>
          <a:xfrm>
            <a:off x="8190271" y="2393352"/>
            <a:ext cx="629265" cy="310520"/>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9EDBFBFA-7C4D-0F1D-44BC-C15EC862BEAD}"/>
              </a:ext>
            </a:extLst>
          </p:cNvPr>
          <p:cNvSpPr/>
          <p:nvPr/>
        </p:nvSpPr>
        <p:spPr>
          <a:xfrm>
            <a:off x="948462" y="328871"/>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6">
                  <a:extLst>
                    <a:ext uri="{A12FA001-AC4F-418D-AE19-62706E023703}">
                      <ahyp:hlinkClr xmlns:ahyp="http://schemas.microsoft.com/office/drawing/2018/hyperlinkcolor" val="tx"/>
                    </a:ext>
                  </a:extLst>
                </a:hlinkClick>
              </a:rPr>
              <a:t>https://www.ci3t.org/pl</a:t>
            </a:r>
            <a:r>
              <a:rPr lang="en-US">
                <a:solidFill>
                  <a:schemeClr val="bg1"/>
                </a:solidFill>
              </a:rPr>
              <a:t>  </a:t>
            </a:r>
          </a:p>
        </p:txBody>
      </p:sp>
      <p:pic>
        <p:nvPicPr>
          <p:cNvPr id="16" name="Picture 15">
            <a:extLst>
              <a:ext uri="{FF2B5EF4-FFF2-40B4-BE49-F238E27FC236}">
                <a16:creationId xmlns:a16="http://schemas.microsoft.com/office/drawing/2014/main" id="{9EA9C885-08BD-F49D-1DD3-005B8F54E134}"/>
              </a:ext>
            </a:extLst>
          </p:cNvPr>
          <p:cNvPicPr>
            <a:picLocks noChangeAspect="1"/>
          </p:cNvPicPr>
          <p:nvPr/>
        </p:nvPicPr>
        <p:blipFill rotWithShape="1">
          <a:blip r:embed="rId7"/>
          <a:srcRect b="8662"/>
          <a:stretch/>
        </p:blipFill>
        <p:spPr>
          <a:xfrm>
            <a:off x="863535" y="1662064"/>
            <a:ext cx="4663898" cy="1411948"/>
          </a:xfrm>
          <a:prstGeom prst="rect">
            <a:avLst/>
          </a:prstGeom>
          <a:ln>
            <a:solidFill>
              <a:schemeClr val="tx1"/>
            </a:solidFill>
          </a:ln>
        </p:spPr>
      </p:pic>
      <p:sp>
        <p:nvSpPr>
          <p:cNvPr id="17" name="Rectangle 16">
            <a:extLst>
              <a:ext uri="{FF2B5EF4-FFF2-40B4-BE49-F238E27FC236}">
                <a16:creationId xmlns:a16="http://schemas.microsoft.com/office/drawing/2014/main" id="{FAFE5897-E2FB-CE23-D637-F6B52D64FD84}"/>
              </a:ext>
            </a:extLst>
          </p:cNvPr>
          <p:cNvSpPr/>
          <p:nvPr/>
        </p:nvSpPr>
        <p:spPr>
          <a:xfrm>
            <a:off x="3316427" y="2427086"/>
            <a:ext cx="947363" cy="363244"/>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18" name="Picture 17"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3A3619D8-8F76-183B-6134-14274D503FD1}"/>
              </a:ext>
            </a:extLst>
          </p:cNvPr>
          <p:cNvPicPr>
            <a:picLocks noChangeAspect="1"/>
          </p:cNvPicPr>
          <p:nvPr/>
        </p:nvPicPr>
        <p:blipFill>
          <a:blip r:embed="rId8"/>
          <a:stretch>
            <a:fillRect/>
          </a:stretch>
        </p:blipFill>
        <p:spPr>
          <a:xfrm>
            <a:off x="1182085" y="3166889"/>
            <a:ext cx="3813882" cy="3580859"/>
          </a:xfrm>
          <a:prstGeom prst="rect">
            <a:avLst/>
          </a:prstGeom>
          <a:ln>
            <a:solidFill>
              <a:schemeClr val="tx1"/>
            </a:solidFill>
          </a:ln>
        </p:spPr>
      </p:pic>
      <p:pic>
        <p:nvPicPr>
          <p:cNvPr id="5" name="Picture 4">
            <a:extLst>
              <a:ext uri="{FF2B5EF4-FFF2-40B4-BE49-F238E27FC236}">
                <a16:creationId xmlns:a16="http://schemas.microsoft.com/office/drawing/2014/main" id="{B3C01330-BB76-64EB-A465-1AC618F1B712}"/>
              </a:ext>
            </a:extLst>
          </p:cNvPr>
          <p:cNvPicPr>
            <a:picLocks noChangeAspect="1"/>
          </p:cNvPicPr>
          <p:nvPr/>
        </p:nvPicPr>
        <p:blipFill>
          <a:blip r:embed="rId9"/>
          <a:stretch>
            <a:fillRect/>
          </a:stretch>
        </p:blipFill>
        <p:spPr>
          <a:xfrm>
            <a:off x="9977111" y="3276944"/>
            <a:ext cx="1161286" cy="1627821"/>
          </a:xfrm>
          <a:prstGeom prst="rect">
            <a:avLst/>
          </a:prstGeom>
          <a:ln>
            <a:solidFill>
              <a:schemeClr val="tx1"/>
            </a:solidFill>
          </a:ln>
        </p:spPr>
      </p:pic>
      <p:pic>
        <p:nvPicPr>
          <p:cNvPr id="6" name="Picture 5">
            <a:extLst>
              <a:ext uri="{FF2B5EF4-FFF2-40B4-BE49-F238E27FC236}">
                <a16:creationId xmlns:a16="http://schemas.microsoft.com/office/drawing/2014/main" id="{4370998E-488F-FE73-EB6B-20F965EC23A5}"/>
              </a:ext>
            </a:extLst>
          </p:cNvPr>
          <p:cNvPicPr>
            <a:picLocks noChangeAspect="1"/>
          </p:cNvPicPr>
          <p:nvPr/>
        </p:nvPicPr>
        <p:blipFill>
          <a:blip r:embed="rId10"/>
          <a:stretch>
            <a:fillRect/>
          </a:stretch>
        </p:blipFill>
        <p:spPr>
          <a:xfrm>
            <a:off x="10656830" y="3448912"/>
            <a:ext cx="1203698" cy="1627820"/>
          </a:xfrm>
          <a:prstGeom prst="rect">
            <a:avLst/>
          </a:prstGeom>
          <a:ln>
            <a:solidFill>
              <a:schemeClr val="tx1"/>
            </a:solidFill>
          </a:ln>
        </p:spPr>
      </p:pic>
      <p:pic>
        <p:nvPicPr>
          <p:cNvPr id="4" name="Picture 3">
            <a:extLst>
              <a:ext uri="{FF2B5EF4-FFF2-40B4-BE49-F238E27FC236}">
                <a16:creationId xmlns:a16="http://schemas.microsoft.com/office/drawing/2014/main" id="{D9250F6D-A92C-259D-7B03-CA7F1D166CEA}"/>
              </a:ext>
            </a:extLst>
          </p:cNvPr>
          <p:cNvPicPr>
            <a:picLocks noChangeAspect="1"/>
          </p:cNvPicPr>
          <p:nvPr/>
        </p:nvPicPr>
        <p:blipFill>
          <a:blip r:embed="rId11"/>
          <a:stretch>
            <a:fillRect/>
          </a:stretch>
        </p:blipFill>
        <p:spPr>
          <a:xfrm>
            <a:off x="10158596" y="3778551"/>
            <a:ext cx="1161287" cy="1636727"/>
          </a:xfrm>
          <a:prstGeom prst="rect">
            <a:avLst/>
          </a:prstGeom>
          <a:ln>
            <a:solidFill>
              <a:schemeClr val="tx1"/>
            </a:solidFill>
          </a:ln>
        </p:spPr>
      </p:pic>
      <p:pic>
        <p:nvPicPr>
          <p:cNvPr id="3" name="Picture 2">
            <a:extLst>
              <a:ext uri="{FF2B5EF4-FFF2-40B4-BE49-F238E27FC236}">
                <a16:creationId xmlns:a16="http://schemas.microsoft.com/office/drawing/2014/main" id="{10C866C7-738F-4C67-53BD-14BBDFC33E22}"/>
              </a:ext>
            </a:extLst>
          </p:cNvPr>
          <p:cNvPicPr>
            <a:picLocks noChangeAspect="1"/>
          </p:cNvPicPr>
          <p:nvPr/>
        </p:nvPicPr>
        <p:blipFill>
          <a:blip r:embed="rId12"/>
          <a:stretch>
            <a:fillRect/>
          </a:stretch>
        </p:blipFill>
        <p:spPr>
          <a:xfrm>
            <a:off x="10754574" y="4090854"/>
            <a:ext cx="1130616" cy="1524363"/>
          </a:xfrm>
          <a:prstGeom prst="rect">
            <a:avLst/>
          </a:prstGeom>
          <a:ln>
            <a:solidFill>
              <a:schemeClr val="tx1"/>
            </a:solidFill>
          </a:ln>
        </p:spPr>
      </p:pic>
    </p:spTree>
    <p:extLst>
      <p:ext uri="{BB962C8B-B14F-4D97-AF65-F5344CB8AC3E}">
        <p14:creationId xmlns:p14="http://schemas.microsoft.com/office/powerpoint/2010/main" val="364190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Low-Intensity Strategies for Academics and Behavior</a:t>
            </a:r>
          </a:p>
        </p:txBody>
      </p:sp>
      <p:sp>
        <p:nvSpPr>
          <p:cNvPr id="12" name="Content Placeholder 11">
            <a:extLst>
              <a:ext uri="{FF2B5EF4-FFF2-40B4-BE49-F238E27FC236}">
                <a16:creationId xmlns:a16="http://schemas.microsoft.com/office/drawing/2014/main" id="{24DA2361-8793-43E6-431A-0BCFD965B4C7}"/>
              </a:ext>
            </a:extLst>
          </p:cNvPr>
          <p:cNvSpPr>
            <a:spLocks noGrp="1"/>
          </p:cNvSpPr>
          <p:nvPr>
            <p:ph idx="1"/>
          </p:nvPr>
        </p:nvSpPr>
        <p:spPr>
          <a:xfrm>
            <a:off x="3721768" y="1825625"/>
            <a:ext cx="7632032" cy="4351338"/>
          </a:xfrm>
          <a:ln>
            <a:noFill/>
          </a:ln>
        </p:spPr>
        <p:txBody>
          <a:bodyPr>
            <a:normAutofit/>
          </a:bodyPr>
          <a:lstStyle/>
          <a:p>
            <a:r>
              <a:rPr lang="en-US" dirty="0"/>
              <a:t>What is one additional strategy you would like to explore?</a:t>
            </a:r>
          </a:p>
          <a:p>
            <a:r>
              <a:rPr lang="en-US" dirty="0"/>
              <a:t>What do you think about:</a:t>
            </a:r>
          </a:p>
          <a:p>
            <a:pPr lvl="1"/>
            <a:r>
              <a:rPr lang="en-US" dirty="0"/>
              <a:t>Sharing a 10-minute strategy tip in a faculty and staff meeting</a:t>
            </a:r>
          </a:p>
          <a:p>
            <a:pPr lvl="1"/>
            <a:r>
              <a:rPr lang="en-US" dirty="0"/>
              <a:t>Discussing in your professional learning community</a:t>
            </a:r>
          </a:p>
          <a:p>
            <a:pPr lvl="1"/>
            <a:r>
              <a:rPr lang="en-US" dirty="0"/>
              <a:t>Organizing a book or article study?</a:t>
            </a:r>
          </a:p>
          <a:p>
            <a:pPr lvl="1"/>
            <a:r>
              <a:rPr lang="en-US" dirty="0"/>
              <a:t>Developing onsite coaches?</a:t>
            </a:r>
          </a:p>
        </p:txBody>
      </p:sp>
      <p:sp>
        <p:nvSpPr>
          <p:cNvPr id="21" name="Freeform 20"/>
          <p:cNvSpPr/>
          <p:nvPr/>
        </p:nvSpPr>
        <p:spPr>
          <a:xfrm>
            <a:off x="855282" y="4448352"/>
            <a:ext cx="2657161" cy="613019"/>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defRPr/>
            </a:pPr>
            <a:r>
              <a:rPr lang="en-US">
                <a:solidFill>
                  <a:prstClr val="white"/>
                </a:solidFill>
                <a:latin typeface="Arial" panose="020B0604020202020204" pitchFamily="34" charset="0"/>
                <a:cs typeface="Arial" panose="020B0604020202020204" pitchFamily="34" charset="0"/>
              </a:rPr>
              <a:t>High </a:t>
            </a:r>
            <a:r>
              <a:rPr lang="en-US" i="1">
                <a:solidFill>
                  <a:prstClr val="white"/>
                </a:solidFill>
                <a:latin typeface="Arial" panose="020B0604020202020204" pitchFamily="34" charset="0"/>
                <a:cs typeface="Arial" panose="020B0604020202020204" pitchFamily="34" charset="0"/>
              </a:rPr>
              <a:t>p</a:t>
            </a:r>
            <a:r>
              <a:rPr lang="en-US">
                <a:solidFill>
                  <a:prstClr val="white"/>
                </a:solidFill>
                <a:latin typeface="Arial" panose="020B0604020202020204" pitchFamily="34" charset="0"/>
                <a:cs typeface="Arial" panose="020B0604020202020204" pitchFamily="34" charset="0"/>
              </a:rPr>
              <a:t> Requests</a:t>
            </a:r>
          </a:p>
        </p:txBody>
      </p:sp>
      <p:sp>
        <p:nvSpPr>
          <p:cNvPr id="22" name="Freeform 21"/>
          <p:cNvSpPr/>
          <p:nvPr/>
        </p:nvSpPr>
        <p:spPr>
          <a:xfrm>
            <a:off x="855282" y="5089088"/>
            <a:ext cx="2657161" cy="613019"/>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defRPr/>
            </a:pPr>
            <a:r>
              <a:rPr lang="en-US">
                <a:solidFill>
                  <a:prstClr val="white"/>
                </a:solidFill>
                <a:latin typeface="Arial" panose="020B0604020202020204" pitchFamily="34" charset="0"/>
                <a:cs typeface="Arial" panose="020B0604020202020204" pitchFamily="34" charset="0"/>
              </a:rPr>
              <a:t>Precorrection</a:t>
            </a:r>
          </a:p>
        </p:txBody>
      </p:sp>
      <p:sp>
        <p:nvSpPr>
          <p:cNvPr id="23" name="Freeform 22"/>
          <p:cNvSpPr/>
          <p:nvPr/>
        </p:nvSpPr>
        <p:spPr>
          <a:xfrm>
            <a:off x="855282" y="5729823"/>
            <a:ext cx="2657161" cy="613019"/>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defRPr/>
            </a:pPr>
            <a:r>
              <a:rPr lang="en-US">
                <a:solidFill>
                  <a:prstClr val="white"/>
                </a:solidFill>
                <a:latin typeface="Arial" panose="020B0604020202020204" pitchFamily="34" charset="0"/>
                <a:cs typeface="Arial" panose="020B0604020202020204" pitchFamily="34" charset="0"/>
              </a:rPr>
              <a:t>Instructional Choice</a:t>
            </a:r>
          </a:p>
        </p:txBody>
      </p:sp>
      <p:sp>
        <p:nvSpPr>
          <p:cNvPr id="13" name="Freeform 12"/>
          <p:cNvSpPr/>
          <p:nvPr/>
        </p:nvSpPr>
        <p:spPr>
          <a:xfrm>
            <a:off x="855282" y="1834073"/>
            <a:ext cx="2657161" cy="613019"/>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defRPr/>
            </a:pPr>
            <a:r>
              <a:rPr lang="en-US">
                <a:solidFill>
                  <a:prstClr val="white"/>
                </a:solidFill>
                <a:latin typeface="Arial" panose="020B0604020202020204" pitchFamily="34" charset="0"/>
                <a:cs typeface="Arial" panose="020B0604020202020204" pitchFamily="34" charset="0"/>
              </a:rPr>
              <a:t>Opportunities to Respond</a:t>
            </a:r>
          </a:p>
        </p:txBody>
      </p:sp>
      <p:sp>
        <p:nvSpPr>
          <p:cNvPr id="14" name="Freeform 13"/>
          <p:cNvSpPr/>
          <p:nvPr/>
        </p:nvSpPr>
        <p:spPr>
          <a:xfrm>
            <a:off x="855282" y="2474809"/>
            <a:ext cx="2643974" cy="664354"/>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defRPr/>
            </a:pPr>
            <a:r>
              <a:rPr lang="en-US">
                <a:solidFill>
                  <a:prstClr val="white"/>
                </a:solidFill>
                <a:latin typeface="Arial" panose="020B0604020202020204" pitchFamily="34" charset="0"/>
                <a:cs typeface="Arial" panose="020B0604020202020204" pitchFamily="34" charset="0"/>
              </a:rPr>
              <a:t>Behavior-Specific Praise</a:t>
            </a:r>
          </a:p>
        </p:txBody>
      </p:sp>
      <p:sp>
        <p:nvSpPr>
          <p:cNvPr id="15" name="Freeform 14"/>
          <p:cNvSpPr/>
          <p:nvPr/>
        </p:nvSpPr>
        <p:spPr>
          <a:xfrm>
            <a:off x="855282" y="3166880"/>
            <a:ext cx="2657161" cy="613019"/>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defRPr/>
            </a:pPr>
            <a:r>
              <a:rPr lang="en-US">
                <a:solidFill>
                  <a:prstClr val="white"/>
                </a:solidFill>
                <a:latin typeface="Arial" panose="020B0604020202020204" pitchFamily="34" charset="0"/>
                <a:cs typeface="Arial" panose="020B0604020202020204" pitchFamily="34" charset="0"/>
              </a:rPr>
              <a:t>Active Supervision</a:t>
            </a:r>
          </a:p>
        </p:txBody>
      </p:sp>
      <p:sp>
        <p:nvSpPr>
          <p:cNvPr id="16" name="Freeform 15"/>
          <p:cNvSpPr/>
          <p:nvPr/>
        </p:nvSpPr>
        <p:spPr>
          <a:xfrm>
            <a:off x="855282" y="3807616"/>
            <a:ext cx="2657161" cy="613019"/>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algn="ctr" defTabSz="844550">
              <a:lnSpc>
                <a:spcPct val="90000"/>
              </a:lnSpc>
              <a:spcBef>
                <a:spcPct val="0"/>
              </a:spcBef>
              <a:spcAft>
                <a:spcPct val="35000"/>
              </a:spcAft>
              <a:defRPr/>
            </a:pPr>
            <a:r>
              <a:rPr lang="en-US">
                <a:solidFill>
                  <a:prstClr val="white"/>
                </a:solidFill>
                <a:latin typeface="Arial" panose="020B0604020202020204" pitchFamily="34" charset="0"/>
                <a:cs typeface="Arial" panose="020B0604020202020204" pitchFamily="34" charset="0"/>
              </a:rPr>
              <a:t>Instructional Feedback</a:t>
            </a:r>
          </a:p>
        </p:txBody>
      </p:sp>
      <p:sp>
        <p:nvSpPr>
          <p:cNvPr id="26" name="Rectangle 25">
            <a:extLst>
              <a:ext uri="{FF2B5EF4-FFF2-40B4-BE49-F238E27FC236}">
                <a16:creationId xmlns:a16="http://schemas.microsoft.com/office/drawing/2014/main" id="{F8278A6A-A0D1-F228-C59E-99D18DC13487}"/>
              </a:ext>
            </a:extLst>
          </p:cNvPr>
          <p:cNvSpPr/>
          <p:nvPr/>
        </p:nvSpPr>
        <p:spPr>
          <a:xfrm>
            <a:off x="277768" y="6390968"/>
            <a:ext cx="2888219" cy="4670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87866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Wrapping Up and Moving Forward</a:t>
            </a:r>
          </a:p>
        </p:txBody>
      </p:sp>
      <p:sp>
        <p:nvSpPr>
          <p:cNvPr id="3" name="Text Placeholder 2">
            <a:extLst>
              <a:ext uri="{FF2B5EF4-FFF2-40B4-BE49-F238E27FC236}">
                <a16:creationId xmlns:a16="http://schemas.microsoft.com/office/drawing/2014/main" id="{B5DA4C54-DF55-09DF-8D3A-D537A56720A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178882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CEB0A-EB4D-F547-660E-495C00A57157}"/>
              </a:ext>
            </a:extLst>
          </p:cNvPr>
          <p:cNvSpPr>
            <a:spLocks noGrp="1"/>
          </p:cNvSpPr>
          <p:nvPr>
            <p:ph type="title"/>
          </p:nvPr>
        </p:nvSpPr>
        <p:spPr/>
        <p:txBody>
          <a:bodyPr/>
          <a:lstStyle/>
          <a:p>
            <a:r>
              <a:rPr lang="en-US"/>
              <a:t>Project EMPOWER - Traditional</a:t>
            </a:r>
          </a:p>
        </p:txBody>
      </p:sp>
      <p:graphicFrame>
        <p:nvGraphicFramePr>
          <p:cNvPr id="7" name="Table 6">
            <a:extLst>
              <a:ext uri="{FF2B5EF4-FFF2-40B4-BE49-F238E27FC236}">
                <a16:creationId xmlns:a16="http://schemas.microsoft.com/office/drawing/2014/main" id="{3F1D309C-0061-64E5-3BAB-504335350DAB}"/>
              </a:ext>
            </a:extLst>
          </p:cNvPr>
          <p:cNvGraphicFramePr>
            <a:graphicFrameLocks noGrp="1"/>
          </p:cNvGraphicFramePr>
          <p:nvPr>
            <p:extLst>
              <p:ext uri="{D42A27DB-BD31-4B8C-83A1-F6EECF244321}">
                <p14:modId xmlns:p14="http://schemas.microsoft.com/office/powerpoint/2010/main" val="1190465777"/>
              </p:ext>
            </p:extLst>
          </p:nvPr>
        </p:nvGraphicFramePr>
        <p:xfrm>
          <a:off x="1066800" y="2132755"/>
          <a:ext cx="10058400" cy="3621024"/>
        </p:xfrm>
        <a:graphic>
          <a:graphicData uri="http://schemas.openxmlformats.org/drawingml/2006/table">
            <a:tbl>
              <a:tblPr firstRow="1">
                <a:tableStyleId>{5C22544A-7EE6-4342-B048-85BDC9FD1C3A}</a:tableStyleId>
              </a:tblPr>
              <a:tblGrid>
                <a:gridCol w="2426087">
                  <a:extLst>
                    <a:ext uri="{9D8B030D-6E8A-4147-A177-3AD203B41FA5}">
                      <a16:colId xmlns:a16="http://schemas.microsoft.com/office/drawing/2014/main" val="4040830928"/>
                    </a:ext>
                  </a:extLst>
                </a:gridCol>
                <a:gridCol w="2518623">
                  <a:extLst>
                    <a:ext uri="{9D8B030D-6E8A-4147-A177-3AD203B41FA5}">
                      <a16:colId xmlns:a16="http://schemas.microsoft.com/office/drawing/2014/main" val="2515200049"/>
                    </a:ext>
                  </a:extLst>
                </a:gridCol>
                <a:gridCol w="1947306">
                  <a:extLst>
                    <a:ext uri="{9D8B030D-6E8A-4147-A177-3AD203B41FA5}">
                      <a16:colId xmlns:a16="http://schemas.microsoft.com/office/drawing/2014/main" val="1977069751"/>
                    </a:ext>
                  </a:extLst>
                </a:gridCol>
                <a:gridCol w="1553017">
                  <a:extLst>
                    <a:ext uri="{9D8B030D-6E8A-4147-A177-3AD203B41FA5}">
                      <a16:colId xmlns:a16="http://schemas.microsoft.com/office/drawing/2014/main" val="618684455"/>
                    </a:ext>
                  </a:extLst>
                </a:gridCol>
                <a:gridCol w="1613367">
                  <a:extLst>
                    <a:ext uri="{9D8B030D-6E8A-4147-A177-3AD203B41FA5}">
                      <a16:colId xmlns:a16="http://schemas.microsoft.com/office/drawing/2014/main" val="918375928"/>
                    </a:ext>
                  </a:extLst>
                </a:gridCol>
              </a:tblGrid>
              <a:tr h="1411596">
                <a:tc gridSpan="2">
                  <a:txBody>
                    <a:bodyPr/>
                    <a:lstStyle/>
                    <a:p>
                      <a:pPr marL="0" marR="0">
                        <a:lnSpc>
                          <a:spcPct val="115000"/>
                        </a:lnSpc>
                        <a:spcBef>
                          <a:spcPts val="0"/>
                        </a:spcBef>
                        <a:spcAft>
                          <a:spcPts val="0"/>
                        </a:spcAft>
                      </a:pPr>
                      <a:r>
                        <a:rPr lang="en-US" sz="1400" dirty="0">
                          <a:solidFill>
                            <a:schemeClr val="tx1"/>
                          </a:solidFill>
                          <a:effectLst/>
                        </a:rPr>
                        <a:t>Ci3T EMPOWER Sessions</a:t>
                      </a:r>
                    </a:p>
                    <a:p>
                      <a:pPr marL="0" marR="0">
                        <a:lnSpc>
                          <a:spcPct val="115000"/>
                        </a:lnSpc>
                        <a:spcBef>
                          <a:spcPts val="0"/>
                        </a:spcBef>
                        <a:spcAft>
                          <a:spcPts val="0"/>
                        </a:spcAft>
                      </a:pPr>
                      <a:r>
                        <a:rPr lang="en-US" sz="1400" dirty="0">
                          <a:solidFill>
                            <a:schemeClr val="tx1"/>
                          </a:solidFill>
                          <a:effectLst/>
                        </a:rPr>
                        <a:t>Location: </a:t>
                      </a:r>
                      <a:r>
                        <a:rPr lang="en-US" sz="1400" b="0" dirty="0">
                          <a:solidFill>
                            <a:schemeClr val="tx1"/>
                          </a:solidFill>
                          <a:effectLst/>
                        </a:rPr>
                        <a:t>Remote via Zoom</a:t>
                      </a:r>
                    </a:p>
                    <a:p>
                      <a:pPr marL="0" marR="0">
                        <a:lnSpc>
                          <a:spcPct val="115000"/>
                        </a:lnSpc>
                        <a:spcBef>
                          <a:spcPts val="0"/>
                        </a:spcBef>
                        <a:spcAft>
                          <a:spcPts val="0"/>
                        </a:spcAft>
                      </a:pPr>
                      <a:r>
                        <a:rPr lang="en-US" sz="1400" dirty="0">
                          <a:solidFill>
                            <a:schemeClr val="tx1"/>
                          </a:solidFill>
                          <a:effectLst/>
                        </a:rPr>
                        <a:t>Attended by: </a:t>
                      </a:r>
                      <a:r>
                        <a:rPr lang="en-US" sz="1400" b="0" dirty="0">
                          <a:solidFill>
                            <a:schemeClr val="tx1"/>
                          </a:solidFill>
                          <a:effectLst/>
                        </a:rPr>
                        <a:t>School Ci3T Leadership Teams, Ci3T District Trainers and Coaches, Faculty and Staff, Families (adults only). Community Members</a:t>
                      </a:r>
                      <a:endParaRPr lang="en-US"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tc hMerge="1">
                  <a:txBody>
                    <a:bodyPr/>
                    <a:lstStyle/>
                    <a:p>
                      <a:endParaRPr lang="en-US"/>
                    </a:p>
                  </a:txBody>
                  <a:tcPr/>
                </a:tc>
                <a:tc>
                  <a:txBody>
                    <a:bodyPr/>
                    <a:lstStyle/>
                    <a:p>
                      <a:pPr marL="0" marR="0" algn="ctr">
                        <a:lnSpc>
                          <a:spcPct val="115000"/>
                        </a:lnSpc>
                        <a:spcBef>
                          <a:spcPts val="0"/>
                        </a:spcBef>
                        <a:spcAft>
                          <a:spcPts val="0"/>
                        </a:spcAft>
                      </a:pPr>
                      <a:r>
                        <a:rPr lang="en-US" sz="1400" dirty="0">
                          <a:solidFill>
                            <a:schemeClr val="tx1"/>
                          </a:solidFill>
                          <a:effectLst/>
                        </a:rPr>
                        <a:t>Times (Pacific)</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tc>
                  <a:txBody>
                    <a:bodyPr/>
                    <a:lstStyle/>
                    <a:p>
                      <a:pPr marL="0" marR="0" algn="ctr">
                        <a:lnSpc>
                          <a:spcPct val="115000"/>
                        </a:lnSpc>
                        <a:spcBef>
                          <a:spcPts val="0"/>
                        </a:spcBef>
                        <a:spcAft>
                          <a:spcPts val="0"/>
                        </a:spcAft>
                      </a:pPr>
                      <a:r>
                        <a:rPr lang="en-US" sz="1400" dirty="0">
                          <a:solidFill>
                            <a:schemeClr val="tx1"/>
                          </a:solidFill>
                          <a:effectLst/>
                        </a:rPr>
                        <a:t>Times</a:t>
                      </a:r>
                    </a:p>
                    <a:p>
                      <a:pPr marL="0" marR="0" algn="ctr">
                        <a:lnSpc>
                          <a:spcPct val="115000"/>
                        </a:lnSpc>
                        <a:spcBef>
                          <a:spcPts val="0"/>
                        </a:spcBef>
                        <a:spcAft>
                          <a:spcPts val="0"/>
                        </a:spcAft>
                      </a:pPr>
                      <a:r>
                        <a:rPr lang="en-US" sz="1400" dirty="0">
                          <a:solidFill>
                            <a:schemeClr val="tx1"/>
                          </a:solidFill>
                          <a:effectLst/>
                        </a:rPr>
                        <a:t>(Central)</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tc>
                  <a:txBody>
                    <a:bodyPr/>
                    <a:lstStyle/>
                    <a:p>
                      <a:pPr marL="0" marR="0" algn="ctr">
                        <a:lnSpc>
                          <a:spcPct val="115000"/>
                        </a:lnSpc>
                        <a:spcBef>
                          <a:spcPts val="0"/>
                        </a:spcBef>
                        <a:spcAft>
                          <a:spcPts val="0"/>
                        </a:spcAft>
                      </a:pPr>
                      <a:r>
                        <a:rPr lang="en-US" sz="1400" dirty="0">
                          <a:solidFill>
                            <a:schemeClr val="tx1"/>
                          </a:solidFill>
                          <a:effectLst/>
                        </a:rPr>
                        <a:t>Times (Eastern)</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extLst>
                  <a:ext uri="{0D108BD9-81ED-4DB2-BD59-A6C34878D82A}">
                    <a16:rowId xmlns:a16="http://schemas.microsoft.com/office/drawing/2014/main" val="1009100519"/>
                  </a:ext>
                </a:extLst>
              </a:tr>
              <a:tr h="368238">
                <a:tc>
                  <a:txBody>
                    <a:bodyPr/>
                    <a:lstStyle/>
                    <a:p>
                      <a:pPr marL="0" marR="0" lvl="0" indent="0">
                        <a:lnSpc>
                          <a:spcPct val="115000"/>
                        </a:lnSpc>
                        <a:spcBef>
                          <a:spcPts val="0"/>
                        </a:spcBef>
                        <a:spcAft>
                          <a:spcPts val="0"/>
                        </a:spcAft>
                        <a:buFont typeface="+mj-lt"/>
                        <a:buNone/>
                      </a:pPr>
                      <a:r>
                        <a:rPr lang="en-US" sz="1400" kern="1200" dirty="0">
                          <a:solidFill>
                            <a:schemeClr val="dk1"/>
                          </a:solidFill>
                          <a:effectLst/>
                          <a:latin typeface="+mn-lt"/>
                          <a:ea typeface="+mn-ea"/>
                          <a:cs typeface="+mn-cs"/>
                        </a:rPr>
                        <a:t>1. Getting Started</a:t>
                      </a:r>
                      <a:endParaRPr lang="en-U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Sep. 19, 2023 (Tu)</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3:00 – 5:00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5:00 – 7:00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6:00 – 8:00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3753790"/>
                  </a:ext>
                </a:extLst>
              </a:tr>
              <a:tr h="368238">
                <a:tc>
                  <a:txBody>
                    <a:bodyPr/>
                    <a:lstStyle/>
                    <a:p>
                      <a:pPr marL="0" marR="0" lvl="0" indent="0">
                        <a:lnSpc>
                          <a:spcPct val="115000"/>
                        </a:lnSpc>
                        <a:spcBef>
                          <a:spcPts val="0"/>
                        </a:spcBef>
                        <a:spcAft>
                          <a:spcPts val="0"/>
                        </a:spcAft>
                        <a:buFont typeface="+mj-lt"/>
                        <a:buNone/>
                      </a:pPr>
                      <a:r>
                        <a:rPr lang="en-US" sz="1400" kern="1200" dirty="0">
                          <a:solidFill>
                            <a:schemeClr val="dk1"/>
                          </a:solidFill>
                          <a:effectLst/>
                          <a:latin typeface="+mn-lt"/>
                          <a:ea typeface="+mn-ea"/>
                          <a:cs typeface="+mn-cs"/>
                        </a:rPr>
                        <a:t>2. Screening</a:t>
                      </a:r>
                      <a:endParaRPr lang="en-U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Oct. 19, 2023 (Th)</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3:00 – 5:00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5:00 – 7:00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6:00 – 8:00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9648772"/>
                  </a:ext>
                </a:extLst>
              </a:tr>
              <a:tr h="368238">
                <a:tc>
                  <a:txBody>
                    <a:bodyPr/>
                    <a:lstStyle/>
                    <a:p>
                      <a:pPr marL="0" marR="0" lvl="0" indent="0">
                        <a:lnSpc>
                          <a:spcPct val="115000"/>
                        </a:lnSpc>
                        <a:spcBef>
                          <a:spcPts val="0"/>
                        </a:spcBef>
                        <a:spcAft>
                          <a:spcPts val="0"/>
                        </a:spcAft>
                        <a:buFont typeface="+mj-lt"/>
                        <a:buNone/>
                      </a:pPr>
                      <a:r>
                        <a:rPr lang="en-US" sz="1400" kern="1200" dirty="0">
                          <a:solidFill>
                            <a:schemeClr val="dk1"/>
                          </a:solidFill>
                          <a:effectLst/>
                          <a:latin typeface="+mn-lt"/>
                          <a:ea typeface="+mn-ea"/>
                          <a:cs typeface="+mn-cs"/>
                        </a:rPr>
                        <a:t>3. Low Intensity Strategies</a:t>
                      </a:r>
                      <a:endParaRPr lang="en-U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Nov. 30, 2023 (Th)</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3:00 – 5:00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5:00 – 7:00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6:00 – 8:00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2063388"/>
                  </a:ext>
                </a:extLst>
              </a:tr>
              <a:tr h="368238">
                <a:tc>
                  <a:txBody>
                    <a:bodyPr/>
                    <a:lstStyle/>
                    <a:p>
                      <a:pPr marL="0" marR="0" lvl="0" indent="0">
                        <a:lnSpc>
                          <a:spcPct val="115000"/>
                        </a:lnSpc>
                        <a:spcBef>
                          <a:spcPts val="0"/>
                        </a:spcBef>
                        <a:spcAft>
                          <a:spcPts val="0"/>
                        </a:spcAft>
                        <a:buFont typeface="+mj-lt"/>
                        <a:buNone/>
                      </a:pPr>
                      <a:r>
                        <a:rPr lang="en-US" sz="1400" kern="1200" dirty="0">
                          <a:solidFill>
                            <a:schemeClr val="dk1"/>
                          </a:solidFill>
                          <a:effectLst/>
                          <a:latin typeface="+mn-lt"/>
                          <a:ea typeface="+mn-ea"/>
                          <a:cs typeface="+mn-cs"/>
                        </a:rPr>
                        <a:t>4. Tier 2</a:t>
                      </a:r>
                      <a:endParaRPr lang="en-U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Jan. 9, 2024  (Tu)</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3:00 – 5:00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5:00 – 7:00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6:00 – 8:00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4248466"/>
                  </a:ext>
                </a:extLst>
              </a:tr>
              <a:tr h="368238">
                <a:tc>
                  <a:txBody>
                    <a:bodyPr/>
                    <a:lstStyle/>
                    <a:p>
                      <a:pPr marL="0" marR="0" lvl="0" indent="0">
                        <a:lnSpc>
                          <a:spcPct val="115000"/>
                        </a:lnSpc>
                        <a:spcBef>
                          <a:spcPts val="0"/>
                        </a:spcBef>
                        <a:spcAft>
                          <a:spcPts val="0"/>
                        </a:spcAft>
                        <a:buFont typeface="+mj-lt"/>
                        <a:buNone/>
                      </a:pPr>
                      <a:r>
                        <a:rPr lang="en-US" sz="1400" kern="1200" dirty="0">
                          <a:solidFill>
                            <a:schemeClr val="dk1"/>
                          </a:solidFill>
                          <a:effectLst/>
                          <a:latin typeface="+mn-lt"/>
                          <a:ea typeface="+mn-ea"/>
                          <a:cs typeface="+mn-cs"/>
                        </a:rPr>
                        <a:t>5. Tier 3</a:t>
                      </a:r>
                      <a:endParaRPr lang="en-U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Mar. 28, 2024 (Th)</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3:00 – 5:00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5:00 – 7:00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6:00 – 8:00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52054720"/>
                  </a:ext>
                </a:extLst>
              </a:tr>
              <a:tr h="368238">
                <a:tc>
                  <a:txBody>
                    <a:bodyPr/>
                    <a:lstStyle/>
                    <a:p>
                      <a:pPr marL="0" marR="0" lvl="0" indent="0">
                        <a:lnSpc>
                          <a:spcPct val="115000"/>
                        </a:lnSpc>
                        <a:spcBef>
                          <a:spcPts val="0"/>
                        </a:spcBef>
                        <a:spcAft>
                          <a:spcPts val="0"/>
                        </a:spcAft>
                        <a:buFont typeface="+mj-lt"/>
                        <a:buNone/>
                      </a:pPr>
                      <a:r>
                        <a:rPr lang="en-US" sz="1400" kern="1200" dirty="0">
                          <a:solidFill>
                            <a:schemeClr val="dk1"/>
                          </a:solidFill>
                          <a:effectLst/>
                          <a:latin typeface="+mn-lt"/>
                          <a:ea typeface="+mn-ea"/>
                          <a:cs typeface="+mn-cs"/>
                        </a:rPr>
                        <a:t>6. Moving Forward</a:t>
                      </a:r>
                      <a:endParaRPr lang="en-U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Apr. 23, 2024 (Tu)</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3:00 – 5:00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5:00 – 7:00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6:00 – 8:00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3432342"/>
                  </a:ext>
                </a:extLst>
              </a:tr>
            </a:tbl>
          </a:graphicData>
        </a:graphic>
      </p:graphicFrame>
      <p:pic>
        <p:nvPicPr>
          <p:cNvPr id="5" name="Picture 4" descr="Logo&#10;&#10;Description automatically generated">
            <a:extLst>
              <a:ext uri="{FF2B5EF4-FFF2-40B4-BE49-F238E27FC236}">
                <a16:creationId xmlns:a16="http://schemas.microsoft.com/office/drawing/2014/main" id="{5A6F133A-F0FB-9FFA-9B92-E3BF75C26D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5527" y="365125"/>
            <a:ext cx="733369" cy="733369"/>
          </a:xfrm>
          <a:prstGeom prst="rect">
            <a:avLst/>
          </a:prstGeom>
        </p:spPr>
      </p:pic>
      <p:sp>
        <p:nvSpPr>
          <p:cNvPr id="3" name="Star: 5 Points 2">
            <a:extLst>
              <a:ext uri="{FF2B5EF4-FFF2-40B4-BE49-F238E27FC236}">
                <a16:creationId xmlns:a16="http://schemas.microsoft.com/office/drawing/2014/main" id="{20ACBA45-717C-BB77-1013-90093A7F608E}"/>
              </a:ext>
            </a:extLst>
          </p:cNvPr>
          <p:cNvSpPr/>
          <p:nvPr/>
        </p:nvSpPr>
        <p:spPr>
          <a:xfrm>
            <a:off x="382588" y="4433914"/>
            <a:ext cx="457200" cy="457200"/>
          </a:xfrm>
          <a:prstGeom prst="star5">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845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0.02526 -0.04676 L 0.01836 -0.0287 C 0.01667 -0.0287 0.01667 -0.01921 0.01797 -0.00764 C 0.01784 -0.01042 0.02031 0.00162 0.0224 -0.00162 L 0.03438 0.02315 " pathEditMode="relative" rAng="4620000" ptsTypes="AAAAA">
                                      <p:cBhvr>
                                        <p:cTn id="6" dur="2000" fill="hold"/>
                                        <p:tgtEl>
                                          <p:spTgt spid="3"/>
                                        </p:tgtEl>
                                        <p:attrNameLst>
                                          <p:attrName>ppt_x</p:attrName>
                                          <p:attrName>ppt_y</p:attrName>
                                        </p:attrNameLst>
                                      </p:cBhvr>
                                      <p:rCtr x="-130" y="37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0" y="4541758"/>
            <a:ext cx="6629400" cy="2308324"/>
          </a:xfrm>
          <a:prstGeom prst="rect">
            <a:avLst/>
          </a:prstGeom>
          <a:solidFill>
            <a:schemeClr val="tx2">
              <a:lumMod val="40000"/>
              <a:lumOff val="60000"/>
            </a:schemeClr>
          </a:solidFill>
        </p:spPr>
        <p:txBody>
          <a:bodyPr wrap="square" rtlCol="0">
            <a:spAutoFit/>
          </a:bodyPr>
          <a:lstStyle/>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p:txBody>
      </p:sp>
      <p:graphicFrame>
        <p:nvGraphicFramePr>
          <p:cNvPr id="6" name="Diagram 5"/>
          <p:cNvGraphicFramePr/>
          <p:nvPr>
            <p:extLst>
              <p:ext uri="{D42A27DB-BD31-4B8C-83A1-F6EECF244321}">
                <p14:modId xmlns:p14="http://schemas.microsoft.com/office/powerpoint/2010/main" val="3476007046"/>
              </p:ext>
            </p:extLst>
          </p:nvPr>
        </p:nvGraphicFramePr>
        <p:xfrm>
          <a:off x="2133600" y="299085"/>
          <a:ext cx="797052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Bent Arrow 6"/>
          <p:cNvSpPr/>
          <p:nvPr/>
        </p:nvSpPr>
        <p:spPr>
          <a:xfrm rot="5400000">
            <a:off x="4815841" y="768986"/>
            <a:ext cx="569595" cy="46672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8" name="Bent Arrow 7"/>
          <p:cNvSpPr/>
          <p:nvPr/>
        </p:nvSpPr>
        <p:spPr>
          <a:xfrm rot="5400000">
            <a:off x="7077076" y="1489076"/>
            <a:ext cx="440055" cy="42100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9" name="Rectangle 8"/>
          <p:cNvSpPr/>
          <p:nvPr/>
        </p:nvSpPr>
        <p:spPr>
          <a:xfrm>
            <a:off x="5943601" y="174262"/>
            <a:ext cx="4514549" cy="775699"/>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solidFill>
                  <a:prstClr val="black"/>
                </a:solidFill>
                <a:latin typeface="Times New Roman"/>
                <a:ea typeface="Times New Roman"/>
              </a:rPr>
              <a:t>Ci3T </a:t>
            </a:r>
          </a:p>
          <a:p>
            <a:pPr algn="ctr"/>
            <a:r>
              <a:rPr lang="en-US">
                <a:solidFill>
                  <a:prstClr val="black"/>
                </a:solidFill>
                <a:latin typeface="Times New Roman"/>
                <a:ea typeface="Times New Roman"/>
              </a:rPr>
              <a:t>Comprehensive Professional Learning Plan</a:t>
            </a:r>
          </a:p>
        </p:txBody>
      </p:sp>
      <p:sp>
        <p:nvSpPr>
          <p:cNvPr id="10" name="Down Arrow 9"/>
          <p:cNvSpPr/>
          <p:nvPr/>
        </p:nvSpPr>
        <p:spPr>
          <a:xfrm>
            <a:off x="8717280" y="3880485"/>
            <a:ext cx="464820" cy="723900"/>
          </a:xfrm>
          <a:prstGeom prst="downArrow">
            <a:avLst/>
          </a:prstGeom>
          <a:solidFill>
            <a:srgbClr val="FF00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1" name="Down Arrow 10"/>
          <p:cNvSpPr/>
          <p:nvPr/>
        </p:nvSpPr>
        <p:spPr>
          <a:xfrm>
            <a:off x="6522720" y="3430905"/>
            <a:ext cx="464820" cy="1135380"/>
          </a:xfrm>
          <a:prstGeom prst="downArrow">
            <a:avLst/>
          </a:prstGeom>
          <a:solidFill>
            <a:srgbClr val="FFFF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2" name="Down Arrow 11"/>
          <p:cNvSpPr/>
          <p:nvPr/>
        </p:nvSpPr>
        <p:spPr>
          <a:xfrm>
            <a:off x="4383405" y="2051685"/>
            <a:ext cx="464820" cy="2514600"/>
          </a:xfrm>
          <a:prstGeom prst="downArrow">
            <a:avLst/>
          </a:prstGeom>
          <a:solidFill>
            <a:srgbClr val="00B05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rgbClr val="00B050"/>
              </a:solidFill>
            </a:endParaRPr>
          </a:p>
        </p:txBody>
      </p:sp>
      <p:sp>
        <p:nvSpPr>
          <p:cNvPr id="13" name="Right Arrow 12"/>
          <p:cNvSpPr/>
          <p:nvPr/>
        </p:nvSpPr>
        <p:spPr>
          <a:xfrm>
            <a:off x="1676400" y="4566285"/>
            <a:ext cx="2286000" cy="207645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Additional Professional Development on Specific Topics</a:t>
            </a:r>
          </a:p>
        </p:txBody>
      </p:sp>
      <p:sp>
        <p:nvSpPr>
          <p:cNvPr id="14" name="Rounded Rectangle 13"/>
          <p:cNvSpPr/>
          <p:nvPr/>
        </p:nvSpPr>
        <p:spPr>
          <a:xfrm>
            <a:off x="420243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Core Content Curriculum</a:t>
            </a:r>
          </a:p>
        </p:txBody>
      </p:sp>
      <p:sp>
        <p:nvSpPr>
          <p:cNvPr id="15" name="Rounded Rectangle 14"/>
          <p:cNvSpPr/>
          <p:nvPr/>
        </p:nvSpPr>
        <p:spPr>
          <a:xfrm>
            <a:off x="4202430" y="6114042"/>
            <a:ext cx="423291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Instructional Techniques to Improve Students’ Motivation; Classroom Management Practices; </a:t>
            </a:r>
          </a:p>
          <a:p>
            <a:pPr algn="ctr"/>
            <a:r>
              <a:rPr lang="en-US" sz="1200">
                <a:solidFill>
                  <a:prstClr val="black"/>
                </a:solidFill>
                <a:latin typeface="Times New Roman"/>
                <a:ea typeface="Times New Roman"/>
              </a:rPr>
              <a:t>Low-Intensity Behavior Supports</a:t>
            </a:r>
          </a:p>
        </p:txBody>
      </p:sp>
      <p:sp>
        <p:nvSpPr>
          <p:cNvPr id="16" name="Rounded Rectangle 15"/>
          <p:cNvSpPr/>
          <p:nvPr/>
        </p:nvSpPr>
        <p:spPr>
          <a:xfrm>
            <a:off x="8619565" y="4604385"/>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Functional Assessment-based Interventions</a:t>
            </a:r>
          </a:p>
        </p:txBody>
      </p:sp>
      <p:sp>
        <p:nvSpPr>
          <p:cNvPr id="17" name="Rounded Rectangle 16"/>
          <p:cNvSpPr/>
          <p:nvPr/>
        </p:nvSpPr>
        <p:spPr>
          <a:xfrm>
            <a:off x="4202430"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Reading, Math, Writing Benchmarking and Progress Monitoring Tools</a:t>
            </a:r>
          </a:p>
        </p:txBody>
      </p:sp>
      <p:sp>
        <p:nvSpPr>
          <p:cNvPr id="18" name="Rounded Rectangle 17"/>
          <p:cNvSpPr/>
          <p:nvPr/>
        </p:nvSpPr>
        <p:spPr>
          <a:xfrm>
            <a:off x="6477000" y="5339604"/>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Interventions, Strategies, &amp; Practices</a:t>
            </a:r>
          </a:p>
        </p:txBody>
      </p:sp>
      <p:sp>
        <p:nvSpPr>
          <p:cNvPr id="20" name="Rounded Rectangle 19"/>
          <p:cNvSpPr/>
          <p:nvPr/>
        </p:nvSpPr>
        <p:spPr>
          <a:xfrm>
            <a:off x="647700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Check In - Check Out</a:t>
            </a:r>
          </a:p>
        </p:txBody>
      </p:sp>
      <p:sp>
        <p:nvSpPr>
          <p:cNvPr id="21" name="Rounded Rectangle 20"/>
          <p:cNvSpPr/>
          <p:nvPr/>
        </p:nvSpPr>
        <p:spPr>
          <a:xfrm>
            <a:off x="8619565"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Additional Tier 3 Supports</a:t>
            </a:r>
          </a:p>
        </p:txBody>
      </p:sp>
      <p:sp>
        <p:nvSpPr>
          <p:cNvPr id="19" name="Right Arrow 18"/>
          <p:cNvSpPr/>
          <p:nvPr/>
        </p:nvSpPr>
        <p:spPr>
          <a:xfrm>
            <a:off x="1600200" y="685800"/>
            <a:ext cx="914400" cy="365760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Ci3T Leadership Team Training Sequence</a:t>
            </a:r>
          </a:p>
        </p:txBody>
      </p:sp>
      <p:sp>
        <p:nvSpPr>
          <p:cNvPr id="22" name="Rounded Rectangle 21">
            <a:extLst>
              <a:ext uri="{FF2B5EF4-FFF2-40B4-BE49-F238E27FC236}">
                <a16:creationId xmlns:a16="http://schemas.microsoft.com/office/drawing/2014/main" id="{BFFBBD93-7D0B-8844-A021-C43327D1F174}"/>
              </a:ext>
            </a:extLst>
          </p:cNvPr>
          <p:cNvSpPr/>
          <p:nvPr/>
        </p:nvSpPr>
        <p:spPr>
          <a:xfrm rot="20838025">
            <a:off x="8854859" y="950084"/>
            <a:ext cx="2236175" cy="108452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rPr>
              <a:t>Implementation Stages of Tier 2 and 3 within Ci3T</a:t>
            </a:r>
          </a:p>
        </p:txBody>
      </p:sp>
    </p:spTree>
    <p:extLst>
      <p:ext uri="{BB962C8B-B14F-4D97-AF65-F5344CB8AC3E}">
        <p14:creationId xmlns:p14="http://schemas.microsoft.com/office/powerpoint/2010/main" val="8228708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of ci3t.org website top accordions, with Responding to Covid tab highlighted ">
            <a:extLst>
              <a:ext uri="{FF2B5EF4-FFF2-40B4-BE49-F238E27FC236}">
                <a16:creationId xmlns:a16="http://schemas.microsoft.com/office/drawing/2014/main" id="{F2E681F2-D2F4-4EEA-8D6A-8AC83F388D6A}"/>
              </a:ext>
            </a:extLst>
          </p:cNvPr>
          <p:cNvPicPr>
            <a:picLocks noChangeAspect="1"/>
          </p:cNvPicPr>
          <p:nvPr/>
        </p:nvPicPr>
        <p:blipFill rotWithShape="1">
          <a:blip r:embed="rId2"/>
          <a:srcRect r="737"/>
          <a:stretch/>
        </p:blipFill>
        <p:spPr>
          <a:xfrm>
            <a:off x="0" y="0"/>
            <a:ext cx="6225309" cy="3753511"/>
          </a:xfrm>
          <a:prstGeom prst="rect">
            <a:avLst/>
          </a:prstGeom>
        </p:spPr>
      </p:pic>
      <p:pic>
        <p:nvPicPr>
          <p:cNvPr id="3" name="Picture 2"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4D12BCFD-1D14-406E-93F1-13732530FF87}"/>
              </a:ext>
            </a:extLst>
          </p:cNvPr>
          <p:cNvPicPr>
            <a:picLocks noChangeAspect="1"/>
          </p:cNvPicPr>
          <p:nvPr/>
        </p:nvPicPr>
        <p:blipFill>
          <a:blip r:embed="rId3"/>
          <a:stretch>
            <a:fillRect/>
          </a:stretch>
        </p:blipFill>
        <p:spPr>
          <a:xfrm>
            <a:off x="6248400" y="696999"/>
            <a:ext cx="5624756" cy="5281092"/>
          </a:xfrm>
          <a:prstGeom prst="rect">
            <a:avLst/>
          </a:prstGeom>
          <a:ln>
            <a:solidFill>
              <a:schemeClr val="tx1"/>
            </a:solidFill>
          </a:ln>
        </p:spPr>
      </p:pic>
      <p:sp>
        <p:nvSpPr>
          <p:cNvPr id="8" name="Rectangle 7">
            <a:extLst>
              <a:ext uri="{FF2B5EF4-FFF2-40B4-BE49-F238E27FC236}">
                <a16:creationId xmlns:a16="http://schemas.microsoft.com/office/drawing/2014/main" id="{57D7904B-15C8-C4A7-4E68-8CC55476636D}"/>
              </a:ext>
            </a:extLst>
          </p:cNvPr>
          <p:cNvSpPr/>
          <p:nvPr/>
        </p:nvSpPr>
        <p:spPr>
          <a:xfrm>
            <a:off x="6225309" y="1468169"/>
            <a:ext cx="5671416" cy="360631"/>
          </a:xfrm>
          <a:prstGeom prst="rect">
            <a:avLst/>
          </a:prstGeom>
          <a:noFill/>
          <a:ln w="3175" cap="flat" cmpd="sng" algn="ctr">
            <a:solidFill>
              <a:srgbClr val="FFFF00"/>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18557C2-2181-DEB9-F9F6-86F068E69BD9}"/>
              </a:ext>
            </a:extLst>
          </p:cNvPr>
          <p:cNvSpPr/>
          <p:nvPr/>
        </p:nvSpPr>
        <p:spPr>
          <a:xfrm>
            <a:off x="6221206" y="5185538"/>
            <a:ext cx="5651950" cy="408586"/>
          </a:xfrm>
          <a:prstGeom prst="rect">
            <a:avLst/>
          </a:prstGeom>
          <a:noFill/>
          <a:ln w="3175" cap="flat" cmpd="sng" algn="ctr">
            <a:solidFill>
              <a:srgbClr val="FFFF00"/>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9ED2245E-EF2E-4624-F52D-3F74F0896F77}"/>
              </a:ext>
            </a:extLst>
          </p:cNvPr>
          <p:cNvSpPr txBox="1">
            <a:spLocks/>
          </p:cNvSpPr>
          <p:nvPr/>
        </p:nvSpPr>
        <p:spPr bwMode="auto">
          <a:xfrm>
            <a:off x="6225309" y="-27992"/>
            <a:ext cx="5893837" cy="879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675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rPr>
            </a:br>
            <a:r>
              <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rPr>
              <a:t>Tiered Intervention Library</a:t>
            </a:r>
          </a:p>
        </p:txBody>
      </p:sp>
      <p:pic>
        <p:nvPicPr>
          <p:cNvPr id="5" name="Picture 4">
            <a:extLst>
              <a:ext uri="{FF2B5EF4-FFF2-40B4-BE49-F238E27FC236}">
                <a16:creationId xmlns:a16="http://schemas.microsoft.com/office/drawing/2014/main" id="{6AD821FE-4254-9B53-9E25-B9C691112C6B}"/>
              </a:ext>
            </a:extLst>
          </p:cNvPr>
          <p:cNvPicPr>
            <a:picLocks noChangeAspect="1"/>
          </p:cNvPicPr>
          <p:nvPr/>
        </p:nvPicPr>
        <p:blipFill>
          <a:blip r:embed="rId4"/>
          <a:stretch>
            <a:fillRect/>
          </a:stretch>
        </p:blipFill>
        <p:spPr>
          <a:xfrm>
            <a:off x="930018" y="3976488"/>
            <a:ext cx="4078710" cy="23023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183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29199-170B-FFD4-4BFA-20813E86FA03}"/>
              </a:ext>
            </a:extLst>
          </p:cNvPr>
          <p:cNvSpPr>
            <a:spLocks noGrp="1"/>
          </p:cNvSpPr>
          <p:nvPr>
            <p:ph type="title"/>
          </p:nvPr>
        </p:nvSpPr>
        <p:spPr/>
        <p:txBody>
          <a:bodyPr/>
          <a:lstStyle/>
          <a:p>
            <a:r>
              <a:rPr lang="en-US"/>
              <a:t>Ci3T Trainer and Coaches Calls</a:t>
            </a:r>
          </a:p>
        </p:txBody>
      </p:sp>
      <p:pic>
        <p:nvPicPr>
          <p:cNvPr id="5" name="Content Placeholder 4">
            <a:extLst>
              <a:ext uri="{FF2B5EF4-FFF2-40B4-BE49-F238E27FC236}">
                <a16:creationId xmlns:a16="http://schemas.microsoft.com/office/drawing/2014/main" id="{DE0C2ABA-D65E-2750-33B7-8139F6F21EDD}"/>
              </a:ext>
            </a:extLst>
          </p:cNvPr>
          <p:cNvPicPr>
            <a:picLocks noGrp="1" noChangeAspect="1"/>
          </p:cNvPicPr>
          <p:nvPr>
            <p:ph idx="1"/>
          </p:nvPr>
        </p:nvPicPr>
        <p:blipFill>
          <a:blip r:embed="rId2"/>
          <a:srcRect/>
          <a:stretch/>
        </p:blipFill>
        <p:spPr>
          <a:xfrm>
            <a:off x="6510590" y="1316136"/>
            <a:ext cx="4180883" cy="5335263"/>
          </a:xfrm>
        </p:spPr>
      </p:pic>
      <p:pic>
        <p:nvPicPr>
          <p:cNvPr id="8" name="Picture 7">
            <a:extLst>
              <a:ext uri="{FF2B5EF4-FFF2-40B4-BE49-F238E27FC236}">
                <a16:creationId xmlns:a16="http://schemas.microsoft.com/office/drawing/2014/main" id="{04B489B9-89B9-BF21-09BD-0BD85CD06E75}"/>
              </a:ext>
            </a:extLst>
          </p:cNvPr>
          <p:cNvPicPr>
            <a:picLocks noChangeAspect="1"/>
          </p:cNvPicPr>
          <p:nvPr/>
        </p:nvPicPr>
        <p:blipFill>
          <a:blip r:embed="rId3"/>
          <a:stretch>
            <a:fillRect/>
          </a:stretch>
        </p:blipFill>
        <p:spPr>
          <a:xfrm>
            <a:off x="207627" y="1801435"/>
            <a:ext cx="5899615" cy="325513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6">
            <a:extLst>
              <a:ext uri="{FF2B5EF4-FFF2-40B4-BE49-F238E27FC236}">
                <a16:creationId xmlns:a16="http://schemas.microsoft.com/office/drawing/2014/main" id="{DFEF90F0-16EC-F3D8-E307-A22F70D423C4}"/>
              </a:ext>
            </a:extLst>
          </p:cNvPr>
          <p:cNvPicPr>
            <a:picLocks noChangeAspect="1"/>
          </p:cNvPicPr>
          <p:nvPr/>
        </p:nvPicPr>
        <p:blipFill>
          <a:blip r:embed="rId4"/>
          <a:srcRect/>
          <a:stretch/>
        </p:blipFill>
        <p:spPr>
          <a:xfrm>
            <a:off x="1691820" y="4755863"/>
            <a:ext cx="5264421" cy="1874676"/>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9" name="Oval 8">
            <a:extLst>
              <a:ext uri="{FF2B5EF4-FFF2-40B4-BE49-F238E27FC236}">
                <a16:creationId xmlns:a16="http://schemas.microsoft.com/office/drawing/2014/main" id="{9B4E4F89-5899-807B-6826-0538CBBA749D}"/>
              </a:ext>
            </a:extLst>
          </p:cNvPr>
          <p:cNvSpPr/>
          <p:nvPr/>
        </p:nvSpPr>
        <p:spPr>
          <a:xfrm>
            <a:off x="3278243" y="1898581"/>
            <a:ext cx="1349406" cy="443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Oval 9">
            <a:extLst>
              <a:ext uri="{FF2B5EF4-FFF2-40B4-BE49-F238E27FC236}">
                <a16:creationId xmlns:a16="http://schemas.microsoft.com/office/drawing/2014/main" id="{74EC4675-2560-0309-7252-7484C93FBDFF}"/>
              </a:ext>
            </a:extLst>
          </p:cNvPr>
          <p:cNvSpPr/>
          <p:nvPr/>
        </p:nvSpPr>
        <p:spPr>
          <a:xfrm>
            <a:off x="4290916" y="3128766"/>
            <a:ext cx="1431660" cy="319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4452371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nvGraphicFramePr>
        <p:xfrm>
          <a:off x="152399" y="1147611"/>
          <a:ext cx="11887201" cy="5212079"/>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
        <p:nvSpPr>
          <p:cNvPr id="2" name="Star: 5 Points 1">
            <a:extLst>
              <a:ext uri="{FF2B5EF4-FFF2-40B4-BE49-F238E27FC236}">
                <a16:creationId xmlns:a16="http://schemas.microsoft.com/office/drawing/2014/main" id="{EA0C9349-1BDF-E078-B9D4-63D4DA12B75B}"/>
              </a:ext>
            </a:extLst>
          </p:cNvPr>
          <p:cNvSpPr/>
          <p:nvPr/>
        </p:nvSpPr>
        <p:spPr>
          <a:xfrm>
            <a:off x="4478981" y="3864851"/>
            <a:ext cx="457200" cy="457200"/>
          </a:xfrm>
          <a:prstGeom prst="star5">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445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2.29167E-6 -7.40741E-7 L 0.04088 0.04005 C 0.04948 0.04907 0.06224 0.05394 0.07565 0.05394 C 0.09088 0.05394 0.10312 0.04907 0.11172 0.04005 L 0.15273 -7.40741E-7 " pathEditMode="relative" rAng="0" ptsTypes="AAAAA">
                                      <p:cBhvr>
                                        <p:cTn id="6" dur="2000" fill="hold"/>
                                        <p:tgtEl>
                                          <p:spTgt spid="2"/>
                                        </p:tgtEl>
                                        <p:attrNameLst>
                                          <p:attrName>ppt_x</p:attrName>
                                          <p:attrName>ppt_y</p:attrName>
                                        </p:attrNameLst>
                                      </p:cBhvr>
                                      <p:rCtr x="7630"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2202A6-8062-0D5A-F914-34868B1D98C6}"/>
              </a:ext>
            </a:extLst>
          </p:cNvPr>
          <p:cNvPicPr>
            <a:picLocks noChangeAspect="1"/>
          </p:cNvPicPr>
          <p:nvPr/>
        </p:nvPicPr>
        <p:blipFill>
          <a:blip r:embed="rId2"/>
          <a:stretch>
            <a:fillRect/>
          </a:stretch>
        </p:blipFill>
        <p:spPr>
          <a:xfrm>
            <a:off x="471593" y="2120356"/>
            <a:ext cx="5899615" cy="3255130"/>
          </a:xfrm>
          <a:prstGeom prst="rect">
            <a:avLst/>
          </a:prstGeom>
          <a:ln w="57150" cap="sq">
            <a:solidFill>
              <a:srgbClr val="000000"/>
            </a:solidFill>
            <a:miter lim="800000"/>
          </a:ln>
          <a:effectLst>
            <a:outerShdw blurRad="57150" dist="50800" dir="2700000" algn="tl" rotWithShape="0">
              <a:srgbClr val="000000">
                <a:alpha val="40000"/>
              </a:srgbClr>
            </a:outerShdw>
          </a:effectLst>
        </p:spPr>
      </p:pic>
      <p:sp>
        <p:nvSpPr>
          <p:cNvPr id="2" name="Title 1">
            <a:extLst>
              <a:ext uri="{FF2B5EF4-FFF2-40B4-BE49-F238E27FC236}">
                <a16:creationId xmlns:a16="http://schemas.microsoft.com/office/drawing/2014/main" id="{DB9F0272-D734-FD75-46C2-90E7EFE75D26}"/>
              </a:ext>
            </a:extLst>
          </p:cNvPr>
          <p:cNvSpPr>
            <a:spLocks noGrp="1"/>
          </p:cNvSpPr>
          <p:nvPr>
            <p:ph type="title"/>
          </p:nvPr>
        </p:nvSpPr>
        <p:spPr/>
        <p:txBody>
          <a:bodyPr/>
          <a:lstStyle/>
          <a:p>
            <a:r>
              <a:rPr lang="en-US"/>
              <a:t>Accessing Project EMPOWER Professional Learning</a:t>
            </a:r>
          </a:p>
        </p:txBody>
      </p:sp>
      <p:sp>
        <p:nvSpPr>
          <p:cNvPr id="5" name="Oval 4">
            <a:extLst>
              <a:ext uri="{FF2B5EF4-FFF2-40B4-BE49-F238E27FC236}">
                <a16:creationId xmlns:a16="http://schemas.microsoft.com/office/drawing/2014/main" id="{D0256DEC-5E7C-5AF6-2F3B-518D1054D4FA}"/>
              </a:ext>
            </a:extLst>
          </p:cNvPr>
          <p:cNvSpPr/>
          <p:nvPr/>
        </p:nvSpPr>
        <p:spPr>
          <a:xfrm>
            <a:off x="3530170" y="2253519"/>
            <a:ext cx="1349406" cy="443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6" name="Oval 5">
            <a:extLst>
              <a:ext uri="{FF2B5EF4-FFF2-40B4-BE49-F238E27FC236}">
                <a16:creationId xmlns:a16="http://schemas.microsoft.com/office/drawing/2014/main" id="{61CD7535-7EDF-E8A9-2BC4-D4CEBE3785E1}"/>
              </a:ext>
            </a:extLst>
          </p:cNvPr>
          <p:cNvSpPr/>
          <p:nvPr/>
        </p:nvSpPr>
        <p:spPr>
          <a:xfrm>
            <a:off x="4651899" y="3302494"/>
            <a:ext cx="790113" cy="319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pic>
        <p:nvPicPr>
          <p:cNvPr id="4" name="Picture 3">
            <a:extLst>
              <a:ext uri="{FF2B5EF4-FFF2-40B4-BE49-F238E27FC236}">
                <a16:creationId xmlns:a16="http://schemas.microsoft.com/office/drawing/2014/main" id="{A27E4AD7-BEC4-A107-D760-06BA4D68A2A8}"/>
              </a:ext>
            </a:extLst>
          </p:cNvPr>
          <p:cNvPicPr>
            <a:picLocks noChangeAspect="1"/>
          </p:cNvPicPr>
          <p:nvPr/>
        </p:nvPicPr>
        <p:blipFill>
          <a:blip r:embed="rId3"/>
          <a:stretch>
            <a:fillRect/>
          </a:stretch>
        </p:blipFill>
        <p:spPr>
          <a:xfrm>
            <a:off x="6749990" y="1583748"/>
            <a:ext cx="4208717" cy="4909127"/>
          </a:xfrm>
          <a:prstGeom prst="rect">
            <a:avLst/>
          </a:prstGeom>
          <a:ln w="57150">
            <a:solidFill>
              <a:schemeClr val="tx1"/>
            </a:solidFill>
          </a:ln>
        </p:spPr>
      </p:pic>
    </p:spTree>
    <p:extLst>
      <p:ext uri="{BB962C8B-B14F-4D97-AF65-F5344CB8AC3E}">
        <p14:creationId xmlns:p14="http://schemas.microsoft.com/office/powerpoint/2010/main" val="32255665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Arrow Connector 55">
            <a:extLst>
              <a:ext uri="{FF2B5EF4-FFF2-40B4-BE49-F238E27FC236}">
                <a16:creationId xmlns:a16="http://schemas.microsoft.com/office/drawing/2014/main" id="{1B5A661C-1F26-4AF6-9066-47F02AC0ADAC}"/>
              </a:ext>
            </a:extLst>
          </p:cNvPr>
          <p:cNvCxnSpPr>
            <a:cxnSpLocks/>
          </p:cNvCxnSpPr>
          <p:nvPr/>
        </p:nvCxnSpPr>
        <p:spPr>
          <a:xfrm>
            <a:off x="7065036" y="338703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2" name="Title 1"/>
          <p:cNvSpPr>
            <a:spLocks noGrp="1"/>
          </p:cNvSpPr>
          <p:nvPr>
            <p:ph type="title"/>
          </p:nvPr>
        </p:nvSpPr>
        <p:spPr/>
        <p:txBody>
          <a:bodyPr/>
          <a:lstStyle/>
          <a:p>
            <a:r>
              <a:rPr lang="en-US"/>
              <a:t>Sustaining and Disseminating Professional Learning</a:t>
            </a:r>
          </a:p>
        </p:txBody>
      </p:sp>
      <p:grpSp>
        <p:nvGrpSpPr>
          <p:cNvPr id="30" name="Group 29"/>
          <p:cNvGrpSpPr/>
          <p:nvPr/>
        </p:nvGrpSpPr>
        <p:grpSpPr>
          <a:xfrm>
            <a:off x="3149624" y="5054474"/>
            <a:ext cx="1557521" cy="1704538"/>
            <a:chOff x="1510709" y="4907904"/>
            <a:chExt cx="1557521" cy="1704538"/>
          </a:xfrm>
        </p:grpSpPr>
        <p:pic>
          <p:nvPicPr>
            <p:cNvPr id="10"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724967" y="5083908"/>
              <a:ext cx="1120870" cy="223138"/>
            </a:xfrm>
            <a:prstGeom prst="rect">
              <a:avLst/>
            </a:prstGeom>
            <a:solidFill>
              <a:srgbClr val="1A8412"/>
            </a:solidFill>
          </p:spPr>
          <p:txBody>
            <a:bodyPr wrap="square" rtlCol="0">
              <a:spAutoFit/>
            </a:bodyPr>
            <a:lstStyle/>
            <a:p>
              <a:endParaRPr lang="en-US" sz="850">
                <a:solidFill>
                  <a:schemeClr val="bg1"/>
                </a:solidFill>
              </a:endParaRPr>
            </a:p>
          </p:txBody>
        </p:sp>
      </p:grpSp>
      <p:grpSp>
        <p:nvGrpSpPr>
          <p:cNvPr id="34" name="Group 33"/>
          <p:cNvGrpSpPr/>
          <p:nvPr/>
        </p:nvGrpSpPr>
        <p:grpSpPr>
          <a:xfrm>
            <a:off x="4771482" y="5054474"/>
            <a:ext cx="1557521" cy="1704538"/>
            <a:chOff x="1510709" y="4907904"/>
            <a:chExt cx="1557521" cy="1704538"/>
          </a:xfrm>
        </p:grpSpPr>
        <p:pic>
          <p:nvPicPr>
            <p:cNvPr id="35"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1703233" y="5076214"/>
              <a:ext cx="1127303" cy="230832"/>
            </a:xfrm>
            <a:prstGeom prst="rect">
              <a:avLst/>
            </a:prstGeom>
            <a:solidFill>
              <a:srgbClr val="1A8412"/>
            </a:solidFill>
          </p:spPr>
          <p:txBody>
            <a:bodyPr wrap="square" rtlCol="0">
              <a:spAutoFit/>
            </a:bodyPr>
            <a:lstStyle/>
            <a:p>
              <a:endParaRPr lang="en-US" sz="900">
                <a:solidFill>
                  <a:schemeClr val="bg1"/>
                </a:solidFill>
              </a:endParaRPr>
            </a:p>
          </p:txBody>
        </p:sp>
      </p:grpSp>
      <p:grpSp>
        <p:nvGrpSpPr>
          <p:cNvPr id="37" name="Group 36"/>
          <p:cNvGrpSpPr/>
          <p:nvPr/>
        </p:nvGrpSpPr>
        <p:grpSpPr>
          <a:xfrm>
            <a:off x="6433186" y="5054474"/>
            <a:ext cx="1557521" cy="1704538"/>
            <a:chOff x="1510709" y="4907904"/>
            <a:chExt cx="1557521" cy="1704538"/>
          </a:xfrm>
        </p:grpSpPr>
        <p:pic>
          <p:nvPicPr>
            <p:cNvPr id="38"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1733128" y="5172695"/>
              <a:ext cx="1133333" cy="153233"/>
            </a:xfrm>
            <a:prstGeom prst="roundRect">
              <a:avLst/>
            </a:prstGeom>
            <a:solidFill>
              <a:srgbClr val="1A8412"/>
            </a:solidFill>
          </p:spPr>
          <p:txBody>
            <a:bodyPr wrap="square" rtlCol="0">
              <a:spAutoFit/>
            </a:bodyPr>
            <a:lstStyle/>
            <a:p>
              <a:endParaRPr lang="en-US" sz="300">
                <a:solidFill>
                  <a:schemeClr val="bg1"/>
                </a:solidFill>
              </a:endParaRPr>
            </a:p>
          </p:txBody>
        </p:sp>
      </p:grpSp>
      <p:grpSp>
        <p:nvGrpSpPr>
          <p:cNvPr id="40" name="Group 39"/>
          <p:cNvGrpSpPr/>
          <p:nvPr/>
        </p:nvGrpSpPr>
        <p:grpSpPr>
          <a:xfrm>
            <a:off x="8003783" y="5054474"/>
            <a:ext cx="1557521" cy="1704538"/>
            <a:chOff x="1510709" y="4907904"/>
            <a:chExt cx="1557521" cy="1704538"/>
          </a:xfrm>
        </p:grpSpPr>
        <p:pic>
          <p:nvPicPr>
            <p:cNvPr id="41"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937648" y="5040661"/>
              <a:ext cx="722723" cy="253916"/>
            </a:xfrm>
            <a:prstGeom prst="rect">
              <a:avLst/>
            </a:prstGeom>
            <a:solidFill>
              <a:srgbClr val="1A8412"/>
            </a:solidFill>
          </p:spPr>
          <p:txBody>
            <a:bodyPr wrap="square" rtlCol="0">
              <a:spAutoFit/>
            </a:bodyPr>
            <a:lstStyle/>
            <a:p>
              <a:r>
                <a:rPr lang="en-US" sz="1050">
                  <a:solidFill>
                    <a:schemeClr val="bg1"/>
                  </a:solidFill>
                </a:rPr>
                <a:t>Tier 3</a:t>
              </a:r>
            </a:p>
          </p:txBody>
        </p:sp>
      </p:grpSp>
      <p:sp>
        <p:nvSpPr>
          <p:cNvPr id="32" name="Right Arrow 31"/>
          <p:cNvSpPr/>
          <p:nvPr/>
        </p:nvSpPr>
        <p:spPr>
          <a:xfrm>
            <a:off x="37107" y="4603130"/>
            <a:ext cx="1798992" cy="1700971"/>
          </a:xfrm>
          <a:prstGeom prst="rightArrow">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a:solidFill>
                  <a:schemeClr val="tx1"/>
                </a:solidFill>
              </a:rPr>
              <a:t>10 min @ next Faculty and Staff meeting</a:t>
            </a:r>
          </a:p>
        </p:txBody>
      </p:sp>
      <p:cxnSp>
        <p:nvCxnSpPr>
          <p:cNvPr id="45" name="Straight Arrow Connector 44"/>
          <p:cNvCxnSpPr>
            <a:cxnSpLocks/>
            <a:endCxn id="54" idx="0"/>
          </p:cNvCxnSpPr>
          <p:nvPr/>
        </p:nvCxnSpPr>
        <p:spPr>
          <a:xfrm flipH="1">
            <a:off x="2473912" y="3383891"/>
            <a:ext cx="1035946" cy="1600410"/>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7" name="Straight Arrow Connector 46"/>
          <p:cNvCxnSpPr>
            <a:cxnSpLocks/>
            <a:endCxn id="44" idx="0"/>
          </p:cNvCxnSpPr>
          <p:nvPr/>
        </p:nvCxnSpPr>
        <p:spPr>
          <a:xfrm flipH="1">
            <a:off x="3944651" y="3214468"/>
            <a:ext cx="278188" cy="1808941"/>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9" name="Straight Arrow Connector 48"/>
          <p:cNvCxnSpPr>
            <a:cxnSpLocks/>
          </p:cNvCxnSpPr>
          <p:nvPr/>
        </p:nvCxnSpPr>
        <p:spPr>
          <a:xfrm>
            <a:off x="5401077" y="338389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51" name="Straight Arrow Connector 50"/>
          <p:cNvCxnSpPr>
            <a:cxnSpLocks/>
            <a:endCxn id="41" idx="0"/>
          </p:cNvCxnSpPr>
          <p:nvPr/>
        </p:nvCxnSpPr>
        <p:spPr>
          <a:xfrm>
            <a:off x="8539948" y="3444780"/>
            <a:ext cx="242596" cy="160969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43" name="Rounded Rectangle 42"/>
          <p:cNvSpPr/>
          <p:nvPr/>
        </p:nvSpPr>
        <p:spPr>
          <a:xfrm>
            <a:off x="3623388" y="3955983"/>
            <a:ext cx="5187820" cy="616018"/>
          </a:xfrm>
          <a:prstGeom prst="roundRect">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solidFill>
                  <a:schemeClr val="tx1"/>
                </a:solidFill>
              </a:rPr>
              <a:t>Designate two staff to attend trainings to become on-site coaches</a:t>
            </a:r>
          </a:p>
        </p:txBody>
      </p:sp>
      <p:sp>
        <p:nvSpPr>
          <p:cNvPr id="13" name="Rectangle 12"/>
          <p:cNvSpPr/>
          <p:nvPr/>
        </p:nvSpPr>
        <p:spPr>
          <a:xfrm>
            <a:off x="6655605" y="5067623"/>
            <a:ext cx="972056" cy="513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kern="100">
                <a:solidFill>
                  <a:schemeClr val="bg1"/>
                </a:solidFill>
              </a:rPr>
              <a:t>Tier 2</a:t>
            </a:r>
          </a:p>
        </p:txBody>
      </p:sp>
      <p:sp>
        <p:nvSpPr>
          <p:cNvPr id="14" name="Rectangle 13"/>
          <p:cNvSpPr/>
          <p:nvPr/>
        </p:nvSpPr>
        <p:spPr>
          <a:xfrm>
            <a:off x="5015936" y="5054474"/>
            <a:ext cx="1075373"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dirty="0">
                <a:solidFill>
                  <a:schemeClr val="bg1"/>
                </a:solidFill>
              </a:rPr>
              <a:t>Low-Intensity Strategies</a:t>
            </a:r>
          </a:p>
        </p:txBody>
      </p:sp>
      <p:sp>
        <p:nvSpPr>
          <p:cNvPr id="44" name="Rectangle 43"/>
          <p:cNvSpPr/>
          <p:nvPr/>
        </p:nvSpPr>
        <p:spPr>
          <a:xfrm>
            <a:off x="3470121" y="5023409"/>
            <a:ext cx="949059"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solidFill>
                  <a:schemeClr val="bg1"/>
                </a:solidFill>
              </a:rPr>
              <a:t>Systematic Screening</a:t>
            </a:r>
          </a:p>
        </p:txBody>
      </p:sp>
      <p:grpSp>
        <p:nvGrpSpPr>
          <p:cNvPr id="33" name="Group 32">
            <a:extLst>
              <a:ext uri="{FF2B5EF4-FFF2-40B4-BE49-F238E27FC236}">
                <a16:creationId xmlns:a16="http://schemas.microsoft.com/office/drawing/2014/main" id="{BABB5FFA-2DF4-4C4B-BC7E-31319E1C7A36}"/>
              </a:ext>
            </a:extLst>
          </p:cNvPr>
          <p:cNvGrpSpPr/>
          <p:nvPr/>
        </p:nvGrpSpPr>
        <p:grpSpPr>
          <a:xfrm>
            <a:off x="9723505" y="5054474"/>
            <a:ext cx="1557521" cy="1704538"/>
            <a:chOff x="1510709" y="4907904"/>
            <a:chExt cx="1557521" cy="1704538"/>
          </a:xfrm>
        </p:grpSpPr>
        <p:pic>
          <p:nvPicPr>
            <p:cNvPr id="46" name="Picture 2" descr="people near a blackboard by jetxee">
              <a:extLst>
                <a:ext uri="{FF2B5EF4-FFF2-40B4-BE49-F238E27FC236}">
                  <a16:creationId xmlns:a16="http://schemas.microsoft.com/office/drawing/2014/main" id="{E32C92C9-67B8-363F-EAD0-5F96B156D9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C6BB5C8E-9B06-8450-C21A-755F5CACFA81}"/>
                </a:ext>
              </a:extLst>
            </p:cNvPr>
            <p:cNvSpPr txBox="1"/>
            <p:nvPr/>
          </p:nvSpPr>
          <p:spPr>
            <a:xfrm>
              <a:off x="1775447" y="4961405"/>
              <a:ext cx="757525" cy="415498"/>
            </a:xfrm>
            <a:prstGeom prst="rect">
              <a:avLst/>
            </a:prstGeom>
            <a:solidFill>
              <a:srgbClr val="1A8412"/>
            </a:solidFill>
          </p:spPr>
          <p:txBody>
            <a:bodyPr wrap="square" rtlCol="0">
              <a:spAutoFit/>
            </a:bodyPr>
            <a:lstStyle/>
            <a:p>
              <a:pPr algn="ctr"/>
              <a:r>
                <a:rPr lang="en-US" sz="1050">
                  <a:solidFill>
                    <a:schemeClr val="bg1"/>
                  </a:solidFill>
                </a:rPr>
                <a:t>Planning Ahead</a:t>
              </a:r>
            </a:p>
          </p:txBody>
        </p:sp>
      </p:grpSp>
      <p:cxnSp>
        <p:nvCxnSpPr>
          <p:cNvPr id="50" name="Straight Arrow Connector 49">
            <a:extLst>
              <a:ext uri="{FF2B5EF4-FFF2-40B4-BE49-F238E27FC236}">
                <a16:creationId xmlns:a16="http://schemas.microsoft.com/office/drawing/2014/main" id="{C785175B-6F6B-E82E-70A5-F5F56D72DD79}"/>
              </a:ext>
            </a:extLst>
          </p:cNvPr>
          <p:cNvCxnSpPr>
            <a:cxnSpLocks/>
            <a:endCxn id="46" idx="0"/>
          </p:cNvCxnSpPr>
          <p:nvPr/>
        </p:nvCxnSpPr>
        <p:spPr>
          <a:xfrm>
            <a:off x="9347373" y="3429000"/>
            <a:ext cx="1154893" cy="162547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pic>
        <p:nvPicPr>
          <p:cNvPr id="52" name="Picture 51" descr="Table&#10;&#10;Description automatically generated">
            <a:extLst>
              <a:ext uri="{FF2B5EF4-FFF2-40B4-BE49-F238E27FC236}">
                <a16:creationId xmlns:a16="http://schemas.microsoft.com/office/drawing/2014/main" id="{00963594-871B-9873-8B7B-AC723BE51E2C}"/>
              </a:ext>
            </a:extLst>
          </p:cNvPr>
          <p:cNvPicPr>
            <a:picLocks noChangeAspect="1"/>
          </p:cNvPicPr>
          <p:nvPr/>
        </p:nvPicPr>
        <p:blipFill rotWithShape="1">
          <a:blip r:embed="rId4"/>
          <a:srcRect t="4565" r="899" b="90084"/>
          <a:stretch/>
        </p:blipFill>
        <p:spPr>
          <a:xfrm>
            <a:off x="932770" y="2066025"/>
            <a:ext cx="10421027" cy="259217"/>
          </a:xfrm>
          <a:prstGeom prst="rect">
            <a:avLst/>
          </a:prstGeom>
        </p:spPr>
      </p:pic>
      <p:pic>
        <p:nvPicPr>
          <p:cNvPr id="53" name="Picture 52" descr="Table&#10;&#10;Description automatically generated">
            <a:extLst>
              <a:ext uri="{FF2B5EF4-FFF2-40B4-BE49-F238E27FC236}">
                <a16:creationId xmlns:a16="http://schemas.microsoft.com/office/drawing/2014/main" id="{E3E98422-3C3A-B312-5FBA-51A1377BD34E}"/>
              </a:ext>
            </a:extLst>
          </p:cNvPr>
          <p:cNvPicPr>
            <a:picLocks noChangeAspect="1"/>
          </p:cNvPicPr>
          <p:nvPr/>
        </p:nvPicPr>
        <p:blipFill rotWithShape="1">
          <a:blip r:embed="rId4"/>
          <a:srcRect t="54576" b="22679"/>
          <a:stretch/>
        </p:blipFill>
        <p:spPr>
          <a:xfrm>
            <a:off x="936821" y="2311186"/>
            <a:ext cx="10517398" cy="1102035"/>
          </a:xfrm>
          <a:prstGeom prst="rect">
            <a:avLst/>
          </a:prstGeom>
        </p:spPr>
      </p:pic>
      <p:grpSp>
        <p:nvGrpSpPr>
          <p:cNvPr id="31" name="Group 30">
            <a:extLst>
              <a:ext uri="{FF2B5EF4-FFF2-40B4-BE49-F238E27FC236}">
                <a16:creationId xmlns:a16="http://schemas.microsoft.com/office/drawing/2014/main" id="{164F498E-8A01-A8CA-5184-1DB592FAD29A}"/>
              </a:ext>
            </a:extLst>
          </p:cNvPr>
          <p:cNvGrpSpPr/>
          <p:nvPr/>
        </p:nvGrpSpPr>
        <p:grpSpPr>
          <a:xfrm>
            <a:off x="1695151" y="4984301"/>
            <a:ext cx="1557521" cy="1704538"/>
            <a:chOff x="1510709" y="4907904"/>
            <a:chExt cx="1557521" cy="1704538"/>
          </a:xfrm>
        </p:grpSpPr>
        <p:pic>
          <p:nvPicPr>
            <p:cNvPr id="54" name="Picture 2" descr="people near a blackboard by jetxee">
              <a:extLst>
                <a:ext uri="{FF2B5EF4-FFF2-40B4-BE49-F238E27FC236}">
                  <a16:creationId xmlns:a16="http://schemas.microsoft.com/office/drawing/2014/main" id="{249AB8DB-FD95-6D38-7CB8-38C7B4B056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6C7127B9-BF46-4A3C-1ECB-95F50DB7521C}"/>
                </a:ext>
              </a:extLst>
            </p:cNvPr>
            <p:cNvSpPr txBox="1"/>
            <p:nvPr/>
          </p:nvSpPr>
          <p:spPr>
            <a:xfrm>
              <a:off x="1782952" y="4950152"/>
              <a:ext cx="1127303" cy="369332"/>
            </a:xfrm>
            <a:prstGeom prst="rect">
              <a:avLst/>
            </a:prstGeom>
            <a:solidFill>
              <a:srgbClr val="1A8412"/>
            </a:solidFill>
          </p:spPr>
          <p:txBody>
            <a:bodyPr wrap="square" rtlCol="0">
              <a:spAutoFit/>
            </a:bodyPr>
            <a:lstStyle/>
            <a:p>
              <a:r>
                <a:rPr lang="en-US" sz="900">
                  <a:solidFill>
                    <a:schemeClr val="bg1"/>
                  </a:solidFill>
                </a:rPr>
                <a:t>Setting Up for Success with Ci3T</a:t>
              </a:r>
            </a:p>
          </p:txBody>
        </p:sp>
      </p:grpSp>
    </p:spTree>
    <p:extLst>
      <p:ext uri="{BB962C8B-B14F-4D97-AF65-F5344CB8AC3E}">
        <p14:creationId xmlns:p14="http://schemas.microsoft.com/office/powerpoint/2010/main" val="10803526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2202A6-8062-0D5A-F914-34868B1D98C6}"/>
              </a:ext>
            </a:extLst>
          </p:cNvPr>
          <p:cNvPicPr>
            <a:picLocks noChangeAspect="1"/>
          </p:cNvPicPr>
          <p:nvPr/>
        </p:nvPicPr>
        <p:blipFill>
          <a:blip r:embed="rId2"/>
          <a:stretch>
            <a:fillRect/>
          </a:stretch>
        </p:blipFill>
        <p:spPr>
          <a:xfrm>
            <a:off x="471593" y="2120356"/>
            <a:ext cx="5899615" cy="3255130"/>
          </a:xfrm>
          <a:prstGeom prst="rect">
            <a:avLst/>
          </a:prstGeom>
          <a:ln w="57150" cap="sq">
            <a:solidFill>
              <a:srgbClr val="000000"/>
            </a:solidFill>
            <a:miter lim="800000"/>
          </a:ln>
          <a:effectLst>
            <a:outerShdw blurRad="57150" dist="50800" dir="2700000" algn="tl" rotWithShape="0">
              <a:srgbClr val="000000">
                <a:alpha val="40000"/>
              </a:srgbClr>
            </a:outerShdw>
          </a:effectLst>
        </p:spPr>
      </p:pic>
      <p:sp>
        <p:nvSpPr>
          <p:cNvPr id="2" name="Title 1">
            <a:extLst>
              <a:ext uri="{FF2B5EF4-FFF2-40B4-BE49-F238E27FC236}">
                <a16:creationId xmlns:a16="http://schemas.microsoft.com/office/drawing/2014/main" id="{DB9F0272-D734-FD75-46C2-90E7EFE75D26}"/>
              </a:ext>
            </a:extLst>
          </p:cNvPr>
          <p:cNvSpPr>
            <a:spLocks noGrp="1"/>
          </p:cNvSpPr>
          <p:nvPr>
            <p:ph type="title"/>
          </p:nvPr>
        </p:nvSpPr>
        <p:spPr/>
        <p:txBody>
          <a:bodyPr/>
          <a:lstStyle/>
          <a:p>
            <a:r>
              <a:rPr lang="en-US"/>
              <a:t>Accessing Project EMPOWER Professional Learning</a:t>
            </a:r>
          </a:p>
        </p:txBody>
      </p:sp>
      <p:sp>
        <p:nvSpPr>
          <p:cNvPr id="5" name="Oval 4">
            <a:extLst>
              <a:ext uri="{FF2B5EF4-FFF2-40B4-BE49-F238E27FC236}">
                <a16:creationId xmlns:a16="http://schemas.microsoft.com/office/drawing/2014/main" id="{D0256DEC-5E7C-5AF6-2F3B-518D1054D4FA}"/>
              </a:ext>
            </a:extLst>
          </p:cNvPr>
          <p:cNvSpPr/>
          <p:nvPr/>
        </p:nvSpPr>
        <p:spPr>
          <a:xfrm>
            <a:off x="3530170" y="2253519"/>
            <a:ext cx="1349406" cy="443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6" name="Oval 5">
            <a:extLst>
              <a:ext uri="{FF2B5EF4-FFF2-40B4-BE49-F238E27FC236}">
                <a16:creationId xmlns:a16="http://schemas.microsoft.com/office/drawing/2014/main" id="{61CD7535-7EDF-E8A9-2BC4-D4CEBE3785E1}"/>
              </a:ext>
            </a:extLst>
          </p:cNvPr>
          <p:cNvSpPr/>
          <p:nvPr/>
        </p:nvSpPr>
        <p:spPr>
          <a:xfrm>
            <a:off x="4651899" y="3302494"/>
            <a:ext cx="790113" cy="319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pic>
        <p:nvPicPr>
          <p:cNvPr id="4" name="Picture 3">
            <a:extLst>
              <a:ext uri="{FF2B5EF4-FFF2-40B4-BE49-F238E27FC236}">
                <a16:creationId xmlns:a16="http://schemas.microsoft.com/office/drawing/2014/main" id="{554A0441-1BF9-0363-6962-EBDD1B5A85BD}"/>
              </a:ext>
            </a:extLst>
          </p:cNvPr>
          <p:cNvPicPr>
            <a:picLocks noChangeAspect="1"/>
          </p:cNvPicPr>
          <p:nvPr/>
        </p:nvPicPr>
        <p:blipFill>
          <a:blip r:embed="rId3"/>
          <a:stretch>
            <a:fillRect/>
          </a:stretch>
        </p:blipFill>
        <p:spPr>
          <a:xfrm>
            <a:off x="6749990" y="1690688"/>
            <a:ext cx="3947536" cy="4604481"/>
          </a:xfrm>
          <a:prstGeom prst="rect">
            <a:avLst/>
          </a:prstGeom>
          <a:ln w="57150">
            <a:solidFill>
              <a:schemeClr val="tx1"/>
            </a:solidFill>
          </a:ln>
        </p:spPr>
      </p:pic>
    </p:spTree>
    <p:extLst>
      <p:ext uri="{BB962C8B-B14F-4D97-AF65-F5344CB8AC3E}">
        <p14:creationId xmlns:p14="http://schemas.microsoft.com/office/powerpoint/2010/main" val="13168108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BE0D6-FDF1-849D-9074-87ACA3EF7E27}"/>
              </a:ext>
            </a:extLst>
          </p:cNvPr>
          <p:cNvSpPr>
            <a:spLocks noGrp="1"/>
          </p:cNvSpPr>
          <p:nvPr>
            <p:ph type="title"/>
          </p:nvPr>
        </p:nvSpPr>
        <p:spPr/>
        <p:txBody>
          <a:bodyPr/>
          <a:lstStyle/>
          <a:p>
            <a:r>
              <a:rPr lang="en-US"/>
              <a:t>Wrapping Up &amp; Previewing Next Session</a:t>
            </a:r>
          </a:p>
        </p:txBody>
      </p:sp>
      <p:sp>
        <p:nvSpPr>
          <p:cNvPr id="3" name="Text Placeholder 2">
            <a:extLst>
              <a:ext uri="{FF2B5EF4-FFF2-40B4-BE49-F238E27FC236}">
                <a16:creationId xmlns:a16="http://schemas.microsoft.com/office/drawing/2014/main" id="{F0B7177D-0C38-4438-5F1F-004188DEDC9E}"/>
              </a:ext>
            </a:extLst>
          </p:cNvPr>
          <p:cNvSpPr>
            <a:spLocks noGrp="1"/>
          </p:cNvSpPr>
          <p:nvPr>
            <p:ph type="body" idx="1"/>
          </p:nvPr>
        </p:nvSpPr>
        <p:spPr/>
        <p:txBody>
          <a:bodyPr/>
          <a:lstStyle/>
          <a:p>
            <a:r>
              <a:rPr lang="en-US"/>
              <a:t>Today	</a:t>
            </a:r>
          </a:p>
        </p:txBody>
      </p:sp>
      <p:sp>
        <p:nvSpPr>
          <p:cNvPr id="4" name="Content Placeholder 3">
            <a:extLst>
              <a:ext uri="{FF2B5EF4-FFF2-40B4-BE49-F238E27FC236}">
                <a16:creationId xmlns:a16="http://schemas.microsoft.com/office/drawing/2014/main" id="{50DA3047-3999-0A22-6B34-858DDE8C02DD}"/>
              </a:ext>
            </a:extLst>
          </p:cNvPr>
          <p:cNvSpPr>
            <a:spLocks noGrp="1"/>
          </p:cNvSpPr>
          <p:nvPr>
            <p:ph sz="half" idx="2"/>
          </p:nvPr>
        </p:nvSpPr>
        <p:spPr/>
        <p:txBody>
          <a:bodyPr vert="horz" lIns="91440" tIns="45720" rIns="91440" bIns="45720" rtlCol="0" anchor="t">
            <a:normAutofit fontScale="85000" lnSpcReduction="20000"/>
          </a:bodyPr>
          <a:lstStyle/>
          <a:p>
            <a:pPr marL="514350" indent="-514350">
              <a:buFont typeface="+mj-lt"/>
              <a:buAutoNum type="arabicPeriod"/>
            </a:pPr>
            <a:r>
              <a:rPr lang="en-US" dirty="0"/>
              <a:t>Overview of Teacher-Delivered, Low-Intensity Strategies in Ci3T Models</a:t>
            </a:r>
          </a:p>
          <a:p>
            <a:pPr marL="514350" indent="-514350">
              <a:buFont typeface="+mj-lt"/>
              <a:buAutoNum type="arabicPeriod"/>
            </a:pPr>
            <a:r>
              <a:rPr lang="en-US" dirty="0"/>
              <a:t>Strategy 1: Precorrection</a:t>
            </a:r>
            <a:endParaRPr lang="en-US" dirty="0">
              <a:cs typeface="Arial"/>
            </a:endParaRPr>
          </a:p>
          <a:p>
            <a:pPr marL="514350" indent="-514350">
              <a:buFont typeface="+mj-lt"/>
              <a:buAutoNum type="arabicPeriod"/>
            </a:pPr>
            <a:r>
              <a:rPr lang="en-US" dirty="0"/>
              <a:t>Strategy 2: Active Supervision</a:t>
            </a:r>
            <a:endParaRPr lang="en-US" dirty="0">
              <a:cs typeface="Arial"/>
            </a:endParaRPr>
          </a:p>
          <a:p>
            <a:pPr marL="514350" indent="-514350">
              <a:buFont typeface="+mj-lt"/>
              <a:buAutoNum type="arabicPeriod"/>
            </a:pPr>
            <a:r>
              <a:rPr lang="en-US" dirty="0"/>
              <a:t>Strategy 3: Opportunities to Respond</a:t>
            </a:r>
            <a:endParaRPr lang="en-US" dirty="0">
              <a:cs typeface="Arial"/>
            </a:endParaRPr>
          </a:p>
          <a:p>
            <a:pPr marL="514350" indent="-514350">
              <a:buFont typeface="+mj-lt"/>
              <a:buAutoNum type="arabicPeriod"/>
            </a:pPr>
            <a:r>
              <a:rPr lang="en-US" dirty="0"/>
              <a:t>Exploring Other Teacher-Delivered, Low-Intensity Strategies in Ci3T Models</a:t>
            </a:r>
            <a:endParaRPr lang="en-US" dirty="0">
              <a:cs typeface="Arial"/>
            </a:endParaRPr>
          </a:p>
        </p:txBody>
      </p:sp>
      <p:sp>
        <p:nvSpPr>
          <p:cNvPr id="5" name="Text Placeholder 4">
            <a:extLst>
              <a:ext uri="{FF2B5EF4-FFF2-40B4-BE49-F238E27FC236}">
                <a16:creationId xmlns:a16="http://schemas.microsoft.com/office/drawing/2014/main" id="{3C49060F-D1F3-BCAB-B4AE-E565A3F751EE}"/>
              </a:ext>
            </a:extLst>
          </p:cNvPr>
          <p:cNvSpPr>
            <a:spLocks noGrp="1"/>
          </p:cNvSpPr>
          <p:nvPr>
            <p:ph type="body" sz="quarter" idx="3"/>
          </p:nvPr>
        </p:nvSpPr>
        <p:spPr/>
        <p:txBody>
          <a:bodyPr/>
          <a:lstStyle/>
          <a:p>
            <a:r>
              <a:rPr lang="en-US"/>
              <a:t>Next time</a:t>
            </a:r>
          </a:p>
        </p:txBody>
      </p:sp>
      <p:sp>
        <p:nvSpPr>
          <p:cNvPr id="6" name="Content Placeholder 5">
            <a:extLst>
              <a:ext uri="{FF2B5EF4-FFF2-40B4-BE49-F238E27FC236}">
                <a16:creationId xmlns:a16="http://schemas.microsoft.com/office/drawing/2014/main" id="{9395ECE1-BAF6-6424-BA1E-0116A363A774}"/>
              </a:ext>
            </a:extLst>
          </p:cNvPr>
          <p:cNvSpPr>
            <a:spLocks noGrp="1"/>
          </p:cNvSpPr>
          <p:nvPr>
            <p:ph sz="quarter" idx="4"/>
          </p:nvPr>
        </p:nvSpPr>
        <p:spPr/>
        <p:txBody>
          <a:bodyPr>
            <a:normAutofit fontScale="85000" lnSpcReduction="20000"/>
          </a:bodyPr>
          <a:lstStyle/>
          <a:p>
            <a:pPr marL="514350" indent="-514350">
              <a:buFont typeface="+mj-lt"/>
              <a:buAutoNum type="arabicPeriod"/>
            </a:pPr>
            <a:r>
              <a:rPr lang="en-US" dirty="0"/>
              <a:t>Overview of Secondary (Tier 2) Interventions in Ci3T Models: Data-informed Decision-making</a:t>
            </a:r>
          </a:p>
          <a:p>
            <a:pPr marL="514350" indent="-514350">
              <a:buFont typeface="+mj-lt"/>
              <a:buAutoNum type="arabicPeriod"/>
            </a:pPr>
            <a:r>
              <a:rPr lang="en-US" dirty="0"/>
              <a:t>Intervention 1: Behavior Contracts as a Tier 2 Intervention </a:t>
            </a:r>
          </a:p>
          <a:p>
            <a:pPr marL="514350" indent="-514350">
              <a:buFont typeface="+mj-lt"/>
              <a:buAutoNum type="arabicPeriod"/>
            </a:pPr>
            <a:r>
              <a:rPr lang="en-US" dirty="0"/>
              <a:t>Intervention 2: Self-Regulated </a:t>
            </a:r>
            <a:r>
              <a:rPr lang="en-US"/>
              <a:t>Strategy Development (SRSD) </a:t>
            </a:r>
            <a:r>
              <a:rPr lang="en-US" dirty="0"/>
              <a:t>for Writing as a Tier 2 Intervention </a:t>
            </a:r>
          </a:p>
          <a:p>
            <a:pPr marL="514350" indent="-514350">
              <a:buFont typeface="+mj-lt"/>
              <a:buAutoNum type="arabicPeriod"/>
            </a:pPr>
            <a:r>
              <a:rPr lang="en-US" dirty="0"/>
              <a:t>Exploring Other Secondary (Tier 2) Interventions in Ci3T Models</a:t>
            </a:r>
          </a:p>
        </p:txBody>
      </p:sp>
    </p:spTree>
    <p:extLst>
      <p:ext uri="{BB962C8B-B14F-4D97-AF65-F5344CB8AC3E}">
        <p14:creationId xmlns:p14="http://schemas.microsoft.com/office/powerpoint/2010/main" val="8525924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BF59313-D841-5819-2198-4DA5DF081C9B}"/>
              </a:ext>
            </a:extLst>
          </p:cNvPr>
          <p:cNvPicPr>
            <a:picLocks noGrp="1" noChangeAspect="1"/>
          </p:cNvPicPr>
          <p:nvPr>
            <p:ph sz="half" idx="4294967295"/>
          </p:nvPr>
        </p:nvPicPr>
        <p:blipFill rotWithShape="1">
          <a:blip r:embed="rId3"/>
          <a:srcRect t="3" b="3"/>
          <a:stretch/>
        </p:blipFill>
        <p:spPr>
          <a:xfrm>
            <a:off x="403644" y="2199577"/>
            <a:ext cx="3363617" cy="3481816"/>
          </a:xfrm>
        </p:spPr>
      </p:pic>
      <p:sp>
        <p:nvSpPr>
          <p:cNvPr id="3" name="Text Placeholder 2">
            <a:extLst>
              <a:ext uri="{FF2B5EF4-FFF2-40B4-BE49-F238E27FC236}">
                <a16:creationId xmlns:a16="http://schemas.microsoft.com/office/drawing/2014/main" id="{4B285583-3A3C-B458-E051-67623C51446D}"/>
              </a:ext>
            </a:extLst>
          </p:cNvPr>
          <p:cNvSpPr>
            <a:spLocks noGrp="1"/>
          </p:cNvSpPr>
          <p:nvPr>
            <p:ph type="subTitle" idx="4294967295"/>
          </p:nvPr>
        </p:nvSpPr>
        <p:spPr>
          <a:xfrm>
            <a:off x="1091184" y="154781"/>
            <a:ext cx="10515600" cy="1655762"/>
          </a:xfrm>
        </p:spPr>
        <p:txBody>
          <a:bodyPr/>
          <a:lstStyle/>
          <a:p>
            <a:pPr marL="0" indent="0" algn="ctr">
              <a:buNone/>
            </a:pPr>
            <a:r>
              <a:rPr lang="en-US" sz="3600" b="1"/>
              <a:t>Comprehensive, Integrated, Three-Tiered Model of Prevention</a:t>
            </a:r>
          </a:p>
          <a:p>
            <a:pPr marL="0" indent="0" algn="ctr">
              <a:buNone/>
            </a:pPr>
            <a:r>
              <a:rPr lang="en-US"/>
              <a:t>(Lane, Kalberg, &amp; Menzies, 2009)</a:t>
            </a:r>
          </a:p>
        </p:txBody>
      </p:sp>
      <p:pic>
        <p:nvPicPr>
          <p:cNvPr id="7" name="Picture 6">
            <a:extLst>
              <a:ext uri="{FF2B5EF4-FFF2-40B4-BE49-F238E27FC236}">
                <a16:creationId xmlns:a16="http://schemas.microsoft.com/office/drawing/2014/main" id="{36EEE3DD-D0FD-D7F0-CF98-334C448A8BE2}"/>
              </a:ext>
            </a:extLst>
          </p:cNvPr>
          <p:cNvPicPr>
            <a:picLocks noChangeAspect="1"/>
          </p:cNvPicPr>
          <p:nvPr/>
        </p:nvPicPr>
        <p:blipFill rotWithShape="1">
          <a:blip r:embed="rId4"/>
          <a:srcRect t="17214" b="-1"/>
          <a:stretch/>
        </p:blipFill>
        <p:spPr>
          <a:xfrm>
            <a:off x="4009905" y="3604641"/>
            <a:ext cx="3671597" cy="2098390"/>
          </a:xfrm>
          <a:prstGeom prst="roundRect">
            <a:avLst>
              <a:gd name="adj" fmla="val 3542"/>
            </a:avLst>
          </a:prstGeom>
          <a:solidFill>
            <a:srgbClr val="FFFFFF">
              <a:shade val="85000"/>
            </a:srgbClr>
          </a:solidFill>
          <a:ln>
            <a:noFill/>
          </a:ln>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C51FC7AB-45E2-6AA9-8CCE-8BFF6E1B3C12}"/>
              </a:ext>
            </a:extLst>
          </p:cNvPr>
          <p:cNvPicPr>
            <a:picLocks noChangeAspect="1"/>
          </p:cNvPicPr>
          <p:nvPr/>
        </p:nvPicPr>
        <p:blipFill>
          <a:blip r:embed="rId5"/>
          <a:stretch>
            <a:fillRect/>
          </a:stretch>
        </p:blipFill>
        <p:spPr>
          <a:xfrm>
            <a:off x="8014338" y="2221215"/>
            <a:ext cx="4023535" cy="3481816"/>
          </a:xfrm>
          <a:prstGeom prst="rect">
            <a:avLst/>
          </a:prstGeom>
          <a:ln>
            <a:solidFill>
              <a:schemeClr val="tx1"/>
            </a:solidFill>
          </a:ln>
        </p:spPr>
      </p:pic>
      <p:sp>
        <p:nvSpPr>
          <p:cNvPr id="2" name="TextBox 1">
            <a:extLst>
              <a:ext uri="{FF2B5EF4-FFF2-40B4-BE49-F238E27FC236}">
                <a16:creationId xmlns:a16="http://schemas.microsoft.com/office/drawing/2014/main" id="{53CD4C6A-66A3-9B37-56E5-3142617D3D13}"/>
              </a:ext>
            </a:extLst>
          </p:cNvPr>
          <p:cNvSpPr txBox="1"/>
          <p:nvPr/>
        </p:nvSpPr>
        <p:spPr>
          <a:xfrm>
            <a:off x="4009904" y="2221215"/>
            <a:ext cx="3671597" cy="91940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sz="4800" dirty="0">
                <a:solidFill>
                  <a:schemeClr val="bg1"/>
                </a:solidFill>
                <a:latin typeface="+mj-lt"/>
              </a:rPr>
              <a:t>Thank</a:t>
            </a:r>
            <a:r>
              <a:rPr lang="en-US" sz="4800" dirty="0">
                <a:solidFill>
                  <a:schemeClr val="bg1"/>
                </a:solidFill>
              </a:rPr>
              <a:t> you!</a:t>
            </a:r>
          </a:p>
        </p:txBody>
      </p:sp>
    </p:spTree>
    <p:extLst>
      <p:ext uri="{BB962C8B-B14F-4D97-AF65-F5344CB8AC3E}">
        <p14:creationId xmlns:p14="http://schemas.microsoft.com/office/powerpoint/2010/main" val="2277359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D8623-E281-457A-A9BB-3846A96C499A}"/>
              </a:ext>
            </a:extLst>
          </p:cNvPr>
          <p:cNvSpPr>
            <a:spLocks noGrp="1"/>
          </p:cNvSpPr>
          <p:nvPr>
            <p:ph type="title"/>
          </p:nvPr>
        </p:nvSpPr>
        <p:spPr/>
        <p:txBody>
          <a:bodyPr/>
          <a:lstStyle/>
          <a:p>
            <a:r>
              <a:rPr lang="en-US"/>
              <a:t>Agenda	</a:t>
            </a:r>
          </a:p>
        </p:txBody>
      </p:sp>
      <p:sp>
        <p:nvSpPr>
          <p:cNvPr id="3" name="Content Placeholder 2">
            <a:extLst>
              <a:ext uri="{FF2B5EF4-FFF2-40B4-BE49-F238E27FC236}">
                <a16:creationId xmlns:a16="http://schemas.microsoft.com/office/drawing/2014/main" id="{9DC641B4-A69A-4435-8372-61C4912866FD}"/>
              </a:ext>
            </a:extLst>
          </p:cNvPr>
          <p:cNvSpPr>
            <a:spLocks noGrp="1"/>
          </p:cNvSpPr>
          <p:nvPr>
            <p:ph idx="1"/>
          </p:nvPr>
        </p:nvSpPr>
        <p:spPr/>
        <p:txBody>
          <a:bodyPr vert="horz" lIns="91440" tIns="45720" rIns="91440" bIns="45720" rtlCol="0" anchor="t">
            <a:normAutofit/>
          </a:bodyPr>
          <a:lstStyle/>
          <a:p>
            <a:pPr marL="514350" indent="-514350">
              <a:buFont typeface="+mj-lt"/>
              <a:buAutoNum type="arabicPeriod"/>
            </a:pPr>
            <a:r>
              <a:rPr lang="en-US" dirty="0"/>
              <a:t>Welcome</a:t>
            </a:r>
          </a:p>
          <a:p>
            <a:pPr marL="514350" indent="-514350">
              <a:buFont typeface="+mj-lt"/>
              <a:buAutoNum type="arabicPeriod"/>
            </a:pPr>
            <a:r>
              <a:rPr lang="en-US" dirty="0"/>
              <a:t>Overview of Teacher-Delivered, Low-Intensity Strategies in Ci3T Models</a:t>
            </a:r>
            <a:endParaRPr lang="en-US" dirty="0">
              <a:cs typeface="Arial"/>
            </a:endParaRPr>
          </a:p>
          <a:p>
            <a:pPr marL="514350" indent="-514350">
              <a:buFont typeface="+mj-lt"/>
              <a:buAutoNum type="arabicPeriod"/>
            </a:pPr>
            <a:r>
              <a:rPr lang="en-US" dirty="0"/>
              <a:t>Strategy 1: Precorrection</a:t>
            </a:r>
            <a:endParaRPr lang="en-US" dirty="0">
              <a:cs typeface="Arial"/>
            </a:endParaRPr>
          </a:p>
          <a:p>
            <a:pPr marL="514350" indent="-514350">
              <a:buFont typeface="+mj-lt"/>
              <a:buAutoNum type="arabicPeriod"/>
            </a:pPr>
            <a:r>
              <a:rPr lang="en-US" dirty="0"/>
              <a:t>Strategy 2: Active Supervision</a:t>
            </a:r>
            <a:endParaRPr lang="en-US" dirty="0">
              <a:cs typeface="Arial"/>
            </a:endParaRPr>
          </a:p>
          <a:p>
            <a:pPr marL="514350" indent="-514350">
              <a:buFont typeface="+mj-lt"/>
              <a:buAutoNum type="arabicPeriod"/>
            </a:pPr>
            <a:r>
              <a:rPr lang="en-US" dirty="0"/>
              <a:t>Strategy 3: Opportunities to Respond</a:t>
            </a:r>
            <a:endParaRPr lang="en-US" dirty="0">
              <a:cs typeface="Arial"/>
            </a:endParaRPr>
          </a:p>
          <a:p>
            <a:pPr marL="514350" indent="-514350">
              <a:buFont typeface="+mj-lt"/>
              <a:buAutoNum type="arabicPeriod"/>
            </a:pPr>
            <a:r>
              <a:rPr lang="en-US" dirty="0"/>
              <a:t>Exploring Other Teacher-Delivered, Low-Intensity Strategies in Ci3T Models</a:t>
            </a:r>
            <a:endParaRPr lang="en-US" dirty="0">
              <a:cs typeface="Arial"/>
            </a:endParaRPr>
          </a:p>
          <a:p>
            <a:pPr marL="514350" indent="-514350">
              <a:buFont typeface="+mj-lt"/>
              <a:buAutoNum type="arabicPeriod"/>
            </a:pPr>
            <a:r>
              <a:rPr lang="en-US" dirty="0"/>
              <a:t>Wrapping Up and Moving Forward</a:t>
            </a:r>
            <a:endParaRPr lang="en-US" dirty="0">
              <a:cs typeface="Arial"/>
            </a:endParaRPr>
          </a:p>
        </p:txBody>
      </p:sp>
    </p:spTree>
    <p:extLst>
      <p:ext uri="{BB962C8B-B14F-4D97-AF65-F5344CB8AC3E}">
        <p14:creationId xmlns:p14="http://schemas.microsoft.com/office/powerpoint/2010/main" val="707342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Welcome</a:t>
            </a:r>
          </a:p>
        </p:txBody>
      </p:sp>
      <p:sp>
        <p:nvSpPr>
          <p:cNvPr id="3" name="Text Placeholder 2">
            <a:extLst>
              <a:ext uri="{FF2B5EF4-FFF2-40B4-BE49-F238E27FC236}">
                <a16:creationId xmlns:a16="http://schemas.microsoft.com/office/drawing/2014/main" id="{B5DA4C54-DF55-09DF-8D3A-D537A56720A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03806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B7DD-57C1-E846-BF1F-0297F13B2A7F}"/>
              </a:ext>
            </a:extLst>
          </p:cNvPr>
          <p:cNvSpPr>
            <a:spLocks noGrp="1"/>
          </p:cNvSpPr>
          <p:nvPr>
            <p:ph type="title"/>
          </p:nvPr>
        </p:nvSpPr>
        <p:spPr>
          <a:xfrm>
            <a:off x="838199" y="365125"/>
            <a:ext cx="10822969" cy="1325563"/>
          </a:xfrm>
        </p:spPr>
        <p:txBody>
          <a:bodyPr anchor="t"/>
          <a:lstStyle/>
          <a:p>
            <a:r>
              <a:rPr lang="en-US" altLang="en-US" b="0"/>
              <a:t>The Journey of Ci3T: Respectful Partnerships</a:t>
            </a:r>
            <a:endParaRPr lang="en-US" b="0"/>
          </a:p>
        </p:txBody>
      </p:sp>
      <p:pic>
        <p:nvPicPr>
          <p:cNvPr id="3" name="Picture 3">
            <a:extLst>
              <a:ext uri="{FF2B5EF4-FFF2-40B4-BE49-F238E27FC236}">
                <a16:creationId xmlns:a16="http://schemas.microsoft.com/office/drawing/2014/main" id="{E0D19630-F2AE-A346-9DFC-1424913387BB}"/>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78173" y="135255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AA0C4E37-7960-0D43-AD6C-34980339FC8A}"/>
              </a:ext>
            </a:extLst>
          </p:cNvPr>
          <p:cNvGrpSpPr>
            <a:grpSpLocks/>
          </p:cNvGrpSpPr>
          <p:nvPr/>
        </p:nvGrpSpPr>
        <p:grpSpPr bwMode="auto">
          <a:xfrm>
            <a:off x="2107144" y="3084817"/>
            <a:ext cx="990253" cy="1217306"/>
            <a:chOff x="428934" y="2999665"/>
            <a:chExt cx="990291" cy="1217305"/>
          </a:xfrm>
        </p:grpSpPr>
        <p:pic>
          <p:nvPicPr>
            <p:cNvPr id="5" name="Picture 1">
              <a:extLst>
                <a:ext uri="{FF2B5EF4-FFF2-40B4-BE49-F238E27FC236}">
                  <a16:creationId xmlns:a16="http://schemas.microsoft.com/office/drawing/2014/main" id="{5698720C-BFEB-9A49-822B-253C4D95BB45}"/>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8934" y="2999665"/>
              <a:ext cx="737511" cy="73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32F7FE8-95A9-8541-92D9-F76C17DABCA9}"/>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038924" y="3673683"/>
              <a:ext cx="380301" cy="543287"/>
            </a:xfrm>
            <a:prstGeom prst="rect">
              <a:avLst/>
            </a:prstGeom>
          </p:spPr>
        </p:pic>
      </p:grpSp>
      <p:grpSp>
        <p:nvGrpSpPr>
          <p:cNvPr id="7" name="Group 6">
            <a:extLst>
              <a:ext uri="{FF2B5EF4-FFF2-40B4-BE49-F238E27FC236}">
                <a16:creationId xmlns:a16="http://schemas.microsoft.com/office/drawing/2014/main" id="{2C74CED2-89F8-AE45-B548-7576E21F2099}"/>
              </a:ext>
            </a:extLst>
          </p:cNvPr>
          <p:cNvGrpSpPr>
            <a:grpSpLocks/>
          </p:cNvGrpSpPr>
          <p:nvPr/>
        </p:nvGrpSpPr>
        <p:grpSpPr bwMode="auto">
          <a:xfrm>
            <a:off x="8015475" y="3711010"/>
            <a:ext cx="1536732" cy="578413"/>
            <a:chOff x="6350000" y="3617638"/>
            <a:chExt cx="1536699" cy="578888"/>
          </a:xfrm>
        </p:grpSpPr>
        <p:cxnSp>
          <p:nvCxnSpPr>
            <p:cNvPr id="8" name="Straight Connector 7">
              <a:extLst>
                <a:ext uri="{FF2B5EF4-FFF2-40B4-BE49-F238E27FC236}">
                  <a16:creationId xmlns:a16="http://schemas.microsoft.com/office/drawing/2014/main" id="{491C8157-CB74-F645-B0B2-2D8FC2020FF5}"/>
                </a:ext>
              </a:extLst>
            </p:cNvPr>
            <p:cNvCxnSpPr/>
            <p:nvPr/>
          </p:nvCxnSpPr>
          <p:spPr>
            <a:xfrm flipH="1">
              <a:off x="6350000" y="4085310"/>
              <a:ext cx="1185838" cy="111216"/>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Picture 8">
              <a:extLst>
                <a:ext uri="{FF2B5EF4-FFF2-40B4-BE49-F238E27FC236}">
                  <a16:creationId xmlns:a16="http://schemas.microsoft.com/office/drawing/2014/main" id="{D04703B2-EB56-E142-9032-D06A8710F677}"/>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506398" y="3617638"/>
              <a:ext cx="380301" cy="543287"/>
            </a:xfrm>
            <a:prstGeom prst="rect">
              <a:avLst/>
            </a:prstGeom>
          </p:spPr>
        </p:pic>
      </p:grpSp>
      <p:grpSp>
        <p:nvGrpSpPr>
          <p:cNvPr id="19" name="Group 18">
            <a:extLst>
              <a:ext uri="{FF2B5EF4-FFF2-40B4-BE49-F238E27FC236}">
                <a16:creationId xmlns:a16="http://schemas.microsoft.com/office/drawing/2014/main" id="{A4818AA3-C258-EA49-8C10-067CAEBCC835}"/>
              </a:ext>
            </a:extLst>
          </p:cNvPr>
          <p:cNvGrpSpPr>
            <a:grpSpLocks/>
          </p:cNvGrpSpPr>
          <p:nvPr/>
        </p:nvGrpSpPr>
        <p:grpSpPr bwMode="auto">
          <a:xfrm>
            <a:off x="3092636" y="3628251"/>
            <a:ext cx="1199096" cy="543696"/>
            <a:chOff x="1372936" y="3611952"/>
            <a:chExt cx="1199163" cy="543287"/>
          </a:xfrm>
        </p:grpSpPr>
        <p:pic>
          <p:nvPicPr>
            <p:cNvPr id="20" name="Picture 19">
              <a:extLst>
                <a:ext uri="{FF2B5EF4-FFF2-40B4-BE49-F238E27FC236}">
                  <a16:creationId xmlns:a16="http://schemas.microsoft.com/office/drawing/2014/main" id="{892E3098-C34B-8A4A-BF4C-56708AD93860}"/>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191798" y="3611952"/>
              <a:ext cx="380301" cy="543287"/>
            </a:xfrm>
            <a:prstGeom prst="rect">
              <a:avLst/>
            </a:prstGeom>
          </p:spPr>
        </p:pic>
        <p:cxnSp>
          <p:nvCxnSpPr>
            <p:cNvPr id="22" name="Straight Connector 21">
              <a:extLst>
                <a:ext uri="{FF2B5EF4-FFF2-40B4-BE49-F238E27FC236}">
                  <a16:creationId xmlns:a16="http://schemas.microsoft.com/office/drawing/2014/main" id="{C3340CCC-1B69-1842-91C0-426CCEE3366F}"/>
                </a:ext>
              </a:extLst>
            </p:cNvPr>
            <p:cNvCxnSpPr/>
            <p:nvPr/>
          </p:nvCxnSpPr>
          <p:spPr>
            <a:xfrm>
              <a:off x="1372936" y="4102891"/>
              <a:ext cx="896987" cy="6345"/>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8" name="Group 27">
            <a:extLst>
              <a:ext uri="{FF2B5EF4-FFF2-40B4-BE49-F238E27FC236}">
                <a16:creationId xmlns:a16="http://schemas.microsoft.com/office/drawing/2014/main" id="{19EB1FC4-3CCD-184B-8524-BD405CC43758}"/>
              </a:ext>
            </a:extLst>
          </p:cNvPr>
          <p:cNvGrpSpPr>
            <a:grpSpLocks/>
          </p:cNvGrpSpPr>
          <p:nvPr/>
        </p:nvGrpSpPr>
        <p:grpSpPr bwMode="auto">
          <a:xfrm>
            <a:off x="6026336" y="3530600"/>
            <a:ext cx="2179637" cy="1382713"/>
            <a:chOff x="4347989" y="3446361"/>
            <a:chExt cx="2179479" cy="1382554"/>
          </a:xfrm>
        </p:grpSpPr>
        <p:pic>
          <p:nvPicPr>
            <p:cNvPr id="29" name="Picture 45">
              <a:extLst>
                <a:ext uri="{FF2B5EF4-FFF2-40B4-BE49-F238E27FC236}">
                  <a16:creationId xmlns:a16="http://schemas.microsoft.com/office/drawing/2014/main" id="{46B23FFD-4F74-0E4E-B029-B772BB6CCD04}"/>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6147167" y="4285628"/>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1">
              <a:extLst>
                <a:ext uri="{FF2B5EF4-FFF2-40B4-BE49-F238E27FC236}">
                  <a16:creationId xmlns:a16="http://schemas.microsoft.com/office/drawing/2014/main" id="{11F5F30B-69CA-6443-ADBF-63047413DE8A}"/>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5371705" y="3471284"/>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2">
              <a:extLst>
                <a:ext uri="{FF2B5EF4-FFF2-40B4-BE49-F238E27FC236}">
                  <a16:creationId xmlns:a16="http://schemas.microsoft.com/office/drawing/2014/main" id="{0B57C1BC-E818-5446-ADA2-832CF1C02622}"/>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4347989" y="3446361"/>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Title 4">
            <a:extLst>
              <a:ext uri="{FF2B5EF4-FFF2-40B4-BE49-F238E27FC236}">
                <a16:creationId xmlns:a16="http://schemas.microsoft.com/office/drawing/2014/main" id="{7D4A4B8F-75C3-5647-B61B-5BC2DB3CEB5A}"/>
              </a:ext>
            </a:extLst>
          </p:cNvPr>
          <p:cNvSpPr txBox="1">
            <a:spLocks/>
          </p:cNvSpPr>
          <p:nvPr/>
        </p:nvSpPr>
        <p:spPr>
          <a:xfrm>
            <a:off x="2273486" y="563563"/>
            <a:ext cx="7886700" cy="1325562"/>
          </a:xfrm>
          <a:prstGeom prst="rect">
            <a:avLst/>
          </a:prstGeom>
        </p:spPr>
        <p:txBody>
          <a:bodyPr anchor="ctr">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solidFill>
                  <a:sysClr val="windowText" lastClr="000000"/>
                </a:solid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j-ea"/>
              <a:cs typeface="+mj-cs"/>
            </a:endParaRPr>
          </a:p>
        </p:txBody>
      </p:sp>
      <p:pic>
        <p:nvPicPr>
          <p:cNvPr id="35" name="Picture 34">
            <a:extLst>
              <a:ext uri="{FF2B5EF4-FFF2-40B4-BE49-F238E27FC236}">
                <a16:creationId xmlns:a16="http://schemas.microsoft.com/office/drawing/2014/main" id="{F2208FBE-87D6-C742-B129-E839A1D5F1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6360" y="5497817"/>
            <a:ext cx="1354251" cy="927085"/>
          </a:xfrm>
          <a:prstGeom prst="rect">
            <a:avLst/>
          </a:prstGeom>
        </p:spPr>
      </p:pic>
      <p:pic>
        <p:nvPicPr>
          <p:cNvPr id="36" name="Picture 35">
            <a:extLst>
              <a:ext uri="{FF2B5EF4-FFF2-40B4-BE49-F238E27FC236}">
                <a16:creationId xmlns:a16="http://schemas.microsoft.com/office/drawing/2014/main" id="{3D9BBB2D-A62D-CE4F-A2FD-03738ED0E546}"/>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515405" y="1149030"/>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D8829597-0310-F749-8F5E-B9C82509E97A}"/>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6793796" y="2617683"/>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420F1319-E544-A894-3318-638F7BE65107}"/>
              </a:ext>
            </a:extLst>
          </p:cNvPr>
          <p:cNvSpPr txBox="1"/>
          <p:nvPr/>
        </p:nvSpPr>
        <p:spPr>
          <a:xfrm>
            <a:off x="1410666" y="3718752"/>
            <a:ext cx="7112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Arial"/>
              </a:rPr>
              <a:t>1997</a:t>
            </a:r>
          </a:p>
        </p:txBody>
      </p:sp>
      <p:pic>
        <p:nvPicPr>
          <p:cNvPr id="42" name="Picture 41">
            <a:extLst>
              <a:ext uri="{FF2B5EF4-FFF2-40B4-BE49-F238E27FC236}">
                <a16:creationId xmlns:a16="http://schemas.microsoft.com/office/drawing/2014/main" id="{63A93125-0744-4659-63D3-40170A82D547}"/>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358587" y="1146821"/>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a:extLst>
              <a:ext uri="{FF2B5EF4-FFF2-40B4-BE49-F238E27FC236}">
                <a16:creationId xmlns:a16="http://schemas.microsoft.com/office/drawing/2014/main" id="{D9697934-05C8-53AD-B740-85C04D8B528B}"/>
              </a:ext>
            </a:extLst>
          </p:cNvPr>
          <p:cNvGrpSpPr/>
          <p:nvPr/>
        </p:nvGrpSpPr>
        <p:grpSpPr>
          <a:xfrm>
            <a:off x="3586348" y="1800225"/>
            <a:ext cx="6494463" cy="2648243"/>
            <a:chOff x="3586348" y="1800225"/>
            <a:chExt cx="6494463" cy="2648243"/>
          </a:xfrm>
        </p:grpSpPr>
        <p:pic>
          <p:nvPicPr>
            <p:cNvPr id="25" name="Picture 24">
              <a:extLst>
                <a:ext uri="{FF2B5EF4-FFF2-40B4-BE49-F238E27FC236}">
                  <a16:creationId xmlns:a16="http://schemas.microsoft.com/office/drawing/2014/main" id="{E4FAD1F3-9837-5142-84A0-EEDF563FF963}"/>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9700477" y="1800225"/>
              <a:ext cx="380334" cy="543356"/>
            </a:xfrm>
            <a:prstGeom prst="rect">
              <a:avLst/>
            </a:prstGeom>
          </p:spPr>
        </p:pic>
        <p:grpSp>
          <p:nvGrpSpPr>
            <p:cNvPr id="12" name="Group 11">
              <a:extLst>
                <a:ext uri="{FF2B5EF4-FFF2-40B4-BE49-F238E27FC236}">
                  <a16:creationId xmlns:a16="http://schemas.microsoft.com/office/drawing/2014/main" id="{1479E2C2-7D97-3123-4035-4B058CA2CB6A}"/>
                </a:ext>
              </a:extLst>
            </p:cNvPr>
            <p:cNvGrpSpPr/>
            <p:nvPr/>
          </p:nvGrpSpPr>
          <p:grpSpPr>
            <a:xfrm>
              <a:off x="3586348" y="3426119"/>
              <a:ext cx="5639698" cy="1022349"/>
              <a:chOff x="3586348" y="3426119"/>
              <a:chExt cx="5639698" cy="1022349"/>
            </a:xfrm>
          </p:grpSpPr>
          <p:pic>
            <p:nvPicPr>
              <p:cNvPr id="24" name="Picture 23">
                <a:extLst>
                  <a:ext uri="{FF2B5EF4-FFF2-40B4-BE49-F238E27FC236}">
                    <a16:creationId xmlns:a16="http://schemas.microsoft.com/office/drawing/2014/main" id="{4A3AD0A2-597B-2148-B9E2-9EB3CDAFB077}"/>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5871919" y="3426119"/>
                <a:ext cx="380334" cy="543356"/>
              </a:xfrm>
              <a:prstGeom prst="rect">
                <a:avLst/>
              </a:prstGeom>
            </p:spPr>
          </p:pic>
          <p:pic>
            <p:nvPicPr>
              <p:cNvPr id="26" name="Picture 25">
                <a:extLst>
                  <a:ext uri="{FF2B5EF4-FFF2-40B4-BE49-F238E27FC236}">
                    <a16:creationId xmlns:a16="http://schemas.microsoft.com/office/drawing/2014/main" id="{A222AEE5-1B1D-5744-89C6-2DB232D9C6D9}"/>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3586348" y="3650819"/>
                <a:ext cx="380334" cy="543356"/>
              </a:xfrm>
              <a:prstGeom prst="rect">
                <a:avLst/>
              </a:prstGeom>
            </p:spPr>
          </p:pic>
          <p:pic>
            <p:nvPicPr>
              <p:cNvPr id="27" name="Picture 26">
                <a:extLst>
                  <a:ext uri="{FF2B5EF4-FFF2-40B4-BE49-F238E27FC236}">
                    <a16:creationId xmlns:a16="http://schemas.microsoft.com/office/drawing/2014/main" id="{FAB60297-A158-3040-8C6E-140878508DF7}"/>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6738062" y="3515232"/>
                <a:ext cx="380334" cy="543356"/>
              </a:xfrm>
              <a:prstGeom prst="rect">
                <a:avLst/>
              </a:prstGeom>
            </p:spPr>
          </p:pic>
          <p:pic>
            <p:nvPicPr>
              <p:cNvPr id="52" name="Picture 51">
                <a:extLst>
                  <a:ext uri="{FF2B5EF4-FFF2-40B4-BE49-F238E27FC236}">
                    <a16:creationId xmlns:a16="http://schemas.microsoft.com/office/drawing/2014/main" id="{B6C594B0-6746-BDAA-73C5-E9A1A5F30E16}"/>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8845712" y="3905112"/>
                <a:ext cx="380334" cy="543356"/>
              </a:xfrm>
              <a:prstGeom prst="rect">
                <a:avLst/>
              </a:prstGeom>
            </p:spPr>
          </p:pic>
          <p:pic>
            <p:nvPicPr>
              <p:cNvPr id="54" name="Picture 53">
                <a:extLst>
                  <a:ext uri="{FF2B5EF4-FFF2-40B4-BE49-F238E27FC236}">
                    <a16:creationId xmlns:a16="http://schemas.microsoft.com/office/drawing/2014/main" id="{656D3055-025A-C18F-7053-A87CAFA0B73B}"/>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5720407" y="3540677"/>
                <a:ext cx="380334" cy="543356"/>
              </a:xfrm>
              <a:prstGeom prst="rect">
                <a:avLst/>
              </a:prstGeom>
            </p:spPr>
          </p:pic>
        </p:grpSp>
      </p:grpSp>
      <p:grpSp>
        <p:nvGrpSpPr>
          <p:cNvPr id="11" name="Group 10">
            <a:extLst>
              <a:ext uri="{FF2B5EF4-FFF2-40B4-BE49-F238E27FC236}">
                <a16:creationId xmlns:a16="http://schemas.microsoft.com/office/drawing/2014/main" id="{2501AD14-235B-55AA-E7B5-6097BA135977}"/>
              </a:ext>
            </a:extLst>
          </p:cNvPr>
          <p:cNvGrpSpPr/>
          <p:nvPr/>
        </p:nvGrpSpPr>
        <p:grpSpPr>
          <a:xfrm>
            <a:off x="3051361" y="3758625"/>
            <a:ext cx="5307769" cy="695897"/>
            <a:chOff x="3051361" y="3758625"/>
            <a:chExt cx="5307769" cy="695897"/>
          </a:xfrm>
        </p:grpSpPr>
        <p:grpSp>
          <p:nvGrpSpPr>
            <p:cNvPr id="15" name="Group 14">
              <a:extLst>
                <a:ext uri="{FF2B5EF4-FFF2-40B4-BE49-F238E27FC236}">
                  <a16:creationId xmlns:a16="http://schemas.microsoft.com/office/drawing/2014/main" id="{E8DF5712-254A-C744-B405-7BE5F8C59C1B}"/>
                </a:ext>
              </a:extLst>
            </p:cNvPr>
            <p:cNvGrpSpPr>
              <a:grpSpLocks/>
            </p:cNvGrpSpPr>
            <p:nvPr/>
          </p:nvGrpSpPr>
          <p:grpSpPr bwMode="auto">
            <a:xfrm>
              <a:off x="3051361" y="3758625"/>
              <a:ext cx="5155369" cy="543497"/>
              <a:chOff x="1318339" y="3697790"/>
              <a:chExt cx="5156224" cy="543287"/>
            </a:xfrm>
          </p:grpSpPr>
          <p:cxnSp>
            <p:nvCxnSpPr>
              <p:cNvPr id="16" name="Straight Connector 15">
                <a:extLst>
                  <a:ext uri="{FF2B5EF4-FFF2-40B4-BE49-F238E27FC236}">
                    <a16:creationId xmlns:a16="http://schemas.microsoft.com/office/drawing/2014/main" id="{D90ED495-52F2-014E-B6B3-FBE896E2FBAC}"/>
                  </a:ext>
                </a:extLst>
              </p:cNvPr>
              <p:cNvCxnSpPr/>
              <p:nvPr/>
            </p:nvCxnSpPr>
            <p:spPr>
              <a:xfrm>
                <a:off x="1318339" y="4196644"/>
                <a:ext cx="4655322" cy="41259"/>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8" name="Picture 17">
                <a:extLst>
                  <a:ext uri="{FF2B5EF4-FFF2-40B4-BE49-F238E27FC236}">
                    <a16:creationId xmlns:a16="http://schemas.microsoft.com/office/drawing/2014/main" id="{0AD9404B-184A-1347-AC9C-D0DCAF0B87BA}"/>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094262" y="3697790"/>
                <a:ext cx="380301" cy="543287"/>
              </a:xfrm>
              <a:prstGeom prst="rect">
                <a:avLst/>
              </a:prstGeom>
            </p:spPr>
          </p:pic>
        </p:grpSp>
        <p:grpSp>
          <p:nvGrpSpPr>
            <p:cNvPr id="10" name="Group 9">
              <a:extLst>
                <a:ext uri="{FF2B5EF4-FFF2-40B4-BE49-F238E27FC236}">
                  <a16:creationId xmlns:a16="http://schemas.microsoft.com/office/drawing/2014/main" id="{A54AEBF7-DA73-35FE-B199-0576FE0EB6A6}"/>
                </a:ext>
              </a:extLst>
            </p:cNvPr>
            <p:cNvGrpSpPr/>
            <p:nvPr/>
          </p:nvGrpSpPr>
          <p:grpSpPr>
            <a:xfrm>
              <a:off x="7667466" y="3864642"/>
              <a:ext cx="691664" cy="589880"/>
              <a:chOff x="7667466" y="3864642"/>
              <a:chExt cx="691664" cy="589880"/>
            </a:xfrm>
          </p:grpSpPr>
          <p:pic>
            <p:nvPicPr>
              <p:cNvPr id="56" name="Picture 55">
                <a:extLst>
                  <a:ext uri="{FF2B5EF4-FFF2-40B4-BE49-F238E27FC236}">
                    <a16:creationId xmlns:a16="http://schemas.microsoft.com/office/drawing/2014/main" id="{3D0C88B8-3BB6-E0D3-E1C6-94B29DBD10FC}"/>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978892" y="3911025"/>
                <a:ext cx="380238" cy="543497"/>
              </a:xfrm>
              <a:prstGeom prst="rect">
                <a:avLst/>
              </a:prstGeom>
            </p:spPr>
          </p:pic>
          <p:pic>
            <p:nvPicPr>
              <p:cNvPr id="58" name="Picture 57">
                <a:extLst>
                  <a:ext uri="{FF2B5EF4-FFF2-40B4-BE49-F238E27FC236}">
                    <a16:creationId xmlns:a16="http://schemas.microsoft.com/office/drawing/2014/main" id="{BC63199D-87BA-27B2-0691-BE6CA8620AD5}"/>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667466" y="3864642"/>
                <a:ext cx="380238" cy="543497"/>
              </a:xfrm>
              <a:prstGeom prst="rect">
                <a:avLst/>
              </a:prstGeom>
            </p:spPr>
          </p:pic>
          <p:pic>
            <p:nvPicPr>
              <p:cNvPr id="60" name="Picture 59">
                <a:extLst>
                  <a:ext uri="{FF2B5EF4-FFF2-40B4-BE49-F238E27FC236}">
                    <a16:creationId xmlns:a16="http://schemas.microsoft.com/office/drawing/2014/main" id="{4C39C9E1-4C75-FBDD-DA91-9FCC4EA699F0}"/>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822075" y="3897773"/>
                <a:ext cx="380238" cy="543497"/>
              </a:xfrm>
              <a:prstGeom prst="rect">
                <a:avLst/>
              </a:prstGeom>
            </p:spPr>
          </p:pic>
        </p:grpSp>
      </p:grpSp>
      <p:grpSp>
        <p:nvGrpSpPr>
          <p:cNvPr id="21" name="Group 20">
            <a:extLst>
              <a:ext uri="{FF2B5EF4-FFF2-40B4-BE49-F238E27FC236}">
                <a16:creationId xmlns:a16="http://schemas.microsoft.com/office/drawing/2014/main" id="{85BC088C-D958-9CA3-9988-32E6A9B3AC30}"/>
              </a:ext>
            </a:extLst>
          </p:cNvPr>
          <p:cNvGrpSpPr/>
          <p:nvPr/>
        </p:nvGrpSpPr>
        <p:grpSpPr>
          <a:xfrm>
            <a:off x="1722881" y="1190555"/>
            <a:ext cx="8304807" cy="3917020"/>
            <a:chOff x="1722881" y="1190555"/>
            <a:chExt cx="8304807" cy="3917020"/>
          </a:xfrm>
        </p:grpSpPr>
        <p:pic>
          <p:nvPicPr>
            <p:cNvPr id="38" name="Ci3T HI">
              <a:extLst>
                <a:ext uri="{FF2B5EF4-FFF2-40B4-BE49-F238E27FC236}">
                  <a16:creationId xmlns:a16="http://schemas.microsoft.com/office/drawing/2014/main" id="{746FBE2F-4909-F343-BF6E-989514EC80CF}"/>
                </a:ext>
              </a:extLst>
            </p:cNvPr>
            <p:cNvPicPr>
              <a:picLocks noChangeAspect="1"/>
            </p:cNvPicPr>
            <p:nvPr/>
          </p:nvPicPr>
          <p:blipFill>
            <a:blip r:embed="rId7"/>
            <a:srcRect/>
            <a:stretch/>
          </p:blipFill>
          <p:spPr bwMode="auto">
            <a:xfrm>
              <a:off x="1722881" y="1190555"/>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a:extLst>
                <a:ext uri="{FF2B5EF4-FFF2-40B4-BE49-F238E27FC236}">
                  <a16:creationId xmlns:a16="http://schemas.microsoft.com/office/drawing/2014/main" id="{C7DD03FF-5EEA-604B-8DC2-4AA13B056857}"/>
                </a:ext>
              </a:extLst>
            </p:cNvPr>
            <p:cNvPicPr>
              <a:picLocks noChangeAspect="1"/>
            </p:cNvPicPr>
            <p:nvPr/>
          </p:nvPicPr>
          <p:blipFill>
            <a:blip r:embed="rId7"/>
            <a:srcRect/>
            <a:stretch/>
          </p:blipFill>
          <p:spPr bwMode="auto">
            <a:xfrm>
              <a:off x="9434533" y="4514420"/>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0">
              <a:extLst>
                <a:ext uri="{FF2B5EF4-FFF2-40B4-BE49-F238E27FC236}">
                  <a16:creationId xmlns:a16="http://schemas.microsoft.com/office/drawing/2014/main" id="{B8608698-D998-51A6-1EF7-EA840E7C1E9D}"/>
                </a:ext>
              </a:extLst>
            </p:cNvPr>
            <p:cNvPicPr>
              <a:picLocks noChangeAspect="1"/>
            </p:cNvPicPr>
            <p:nvPr/>
          </p:nvPicPr>
          <p:blipFill>
            <a:blip r:embed="rId7"/>
            <a:srcRect/>
            <a:stretch/>
          </p:blipFill>
          <p:spPr bwMode="auto">
            <a:xfrm>
              <a:off x="9099707" y="1514040"/>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0">
              <a:extLst>
                <a:ext uri="{FF2B5EF4-FFF2-40B4-BE49-F238E27FC236}">
                  <a16:creationId xmlns:a16="http://schemas.microsoft.com/office/drawing/2014/main" id="{9B2F7466-618B-DB0B-C2B7-99DB7E55BE36}"/>
                </a:ext>
              </a:extLst>
            </p:cNvPr>
            <p:cNvPicPr>
              <a:picLocks noChangeAspect="1"/>
            </p:cNvPicPr>
            <p:nvPr/>
          </p:nvPicPr>
          <p:blipFill>
            <a:blip r:embed="rId7"/>
            <a:srcRect/>
            <a:stretch/>
          </p:blipFill>
          <p:spPr bwMode="auto">
            <a:xfrm>
              <a:off x="6216500" y="2973446"/>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9" name="Picture 48">
            <a:extLst>
              <a:ext uri="{FF2B5EF4-FFF2-40B4-BE49-F238E27FC236}">
                <a16:creationId xmlns:a16="http://schemas.microsoft.com/office/drawing/2014/main" id="{0BC8EF15-AFA8-8A4F-8CAA-85D6DEC07DE9}"/>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144250" y="5219233"/>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2212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AB3310-CCFF-1461-51AA-B04E5C55ABE8}"/>
              </a:ext>
            </a:extLst>
          </p:cNvPr>
          <p:cNvSpPr/>
          <p:nvPr/>
        </p:nvSpPr>
        <p:spPr>
          <a:xfrm>
            <a:off x="3863340" y="3120931"/>
            <a:ext cx="6406552" cy="3315380"/>
          </a:xfrm>
          <a:prstGeom prst="rect">
            <a:avLst/>
          </a:prstGeom>
          <a:noFill/>
          <a:ln>
            <a:solidFill>
              <a:srgbClr val="FF0000"/>
            </a:solidFill>
          </a:ln>
          <a:effectLst>
            <a:glow rad="1397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2D0E41E6-C38F-8EAD-A61E-0730AA2CE958}"/>
              </a:ext>
            </a:extLst>
          </p:cNvPr>
          <p:cNvSpPr/>
          <p:nvPr/>
        </p:nvSpPr>
        <p:spPr>
          <a:xfrm>
            <a:off x="5738326" y="5131837"/>
            <a:ext cx="4791595" cy="1581539"/>
          </a:xfrm>
          <a:prstGeom prst="ellipse">
            <a:avLst/>
          </a:prstGeom>
          <a:noFill/>
          <a:ln>
            <a:solidFill>
              <a:srgbClr val="FF0000"/>
            </a:solidFill>
          </a:ln>
          <a:effectLst>
            <a:glow rad="101600">
              <a:srgbClr val="FF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03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2af0b1c-cec5-42ee-8e19-5b6536638d6b" xsi:nil="true"/>
    <lcf76f155ced4ddcb4097134ff3c332f xmlns="f117d89c-0b9e-4b5f-a216-a1782ae2e19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83677B5B0B0743AE3E22A6626261DC" ma:contentTypeVersion="19" ma:contentTypeDescription="Create a new document." ma:contentTypeScope="" ma:versionID="74dd1e29fcc88b8863a38f7f23b52c86">
  <xsd:schema xmlns:xsd="http://www.w3.org/2001/XMLSchema" xmlns:xs="http://www.w3.org/2001/XMLSchema" xmlns:p="http://schemas.microsoft.com/office/2006/metadata/properties" xmlns:ns2="f117d89c-0b9e-4b5f-a216-a1782ae2e190" xmlns:ns3="b2af0b1c-cec5-42ee-8e19-5b6536638d6b" targetNamespace="http://schemas.microsoft.com/office/2006/metadata/properties" ma:root="true" ma:fieldsID="1e16ee147143ba3c7c22ee3c37f745d2" ns2:_="" ns3:_="">
    <xsd:import namespace="f117d89c-0b9e-4b5f-a216-a1782ae2e190"/>
    <xsd:import namespace="b2af0b1c-cec5-42ee-8e19-5b6536638d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17d89c-0b9e-4b5f-a216-a1782ae2e1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af0b1c-cec5-42ee-8e19-5b6536638d6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3351a59-a0b1-4782-9b21-00e9abcd0980}" ma:internalName="TaxCatchAll" ma:showField="CatchAllData" ma:web="b2af0b1c-cec5-42ee-8e19-5b6536638d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2.xml><?xml version="1.0" encoding="utf-8"?>
<ds:datastoreItem xmlns:ds="http://schemas.openxmlformats.org/officeDocument/2006/customXml" ds:itemID="{4EF777F3-6079-4545-82A1-8899C1BF4B17}">
  <ds:schemaRefs>
    <ds:schemaRef ds:uri="http://purl.org/dc/elements/1.1/"/>
    <ds:schemaRef ds:uri="http://www.w3.org/XML/1998/namespace"/>
    <ds:schemaRef ds:uri="http://purl.org/dc/terms/"/>
    <ds:schemaRef ds:uri="http://schemas.microsoft.com/office/2006/metadata/properties"/>
    <ds:schemaRef ds:uri="http://schemas.microsoft.com/office/2006/documentManagement/types"/>
    <ds:schemaRef ds:uri="b2af0b1c-cec5-42ee-8e19-5b6536638d6b"/>
    <ds:schemaRef ds:uri="http://purl.org/dc/dcmitype/"/>
    <ds:schemaRef ds:uri="http://schemas.microsoft.com/office/infopath/2007/PartnerControls"/>
    <ds:schemaRef ds:uri="http://schemas.openxmlformats.org/package/2006/metadata/core-properties"/>
    <ds:schemaRef ds:uri="f117d89c-0b9e-4b5f-a216-a1782ae2e190"/>
  </ds:schemaRefs>
</ds:datastoreItem>
</file>

<file path=customXml/itemProps3.xml><?xml version="1.0" encoding="utf-8"?>
<ds:datastoreItem xmlns:ds="http://schemas.openxmlformats.org/officeDocument/2006/customXml" ds:itemID="{8C3FA3E0-F86A-4876-AC9F-8FF638F172A8}">
  <ds:schemaRefs>
    <ds:schemaRef ds:uri="b2af0b1c-cec5-42ee-8e19-5b6536638d6b"/>
    <ds:schemaRef ds:uri="f117d89c-0b9e-4b5f-a216-a1782ae2e19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Ci3T</Template>
  <TotalTime>71</TotalTime>
  <Words>2694</Words>
  <Application>Microsoft Office PowerPoint</Application>
  <PresentationFormat>Widescreen</PresentationFormat>
  <Paragraphs>547</Paragraphs>
  <Slides>53</Slides>
  <Notes>21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53</vt:i4>
      </vt:variant>
    </vt:vector>
  </HeadingPairs>
  <TitlesOfParts>
    <vt:vector size="65" baseType="lpstr">
      <vt:lpstr>Arial</vt:lpstr>
      <vt:lpstr>Calibri</vt:lpstr>
      <vt:lpstr>Calibri Light</vt:lpstr>
      <vt:lpstr>Century Gothic</vt:lpstr>
      <vt:lpstr>Courier New</vt:lpstr>
      <vt:lpstr>Franklin Gothic Demi</vt:lpstr>
      <vt:lpstr>System Font Regular</vt:lpstr>
      <vt:lpstr>Times New Roman</vt:lpstr>
      <vt:lpstr>Verdana</vt:lpstr>
      <vt:lpstr>Wingdings</vt:lpstr>
      <vt:lpstr>Ci3T</vt:lpstr>
      <vt:lpstr>Office Theme</vt:lpstr>
      <vt:lpstr>Practical Strategies to Maximize Engagement and Limit Disruption</vt:lpstr>
      <vt:lpstr>PowerPoint Presentation</vt:lpstr>
      <vt:lpstr>Let’s Connect on Social Media!</vt:lpstr>
      <vt:lpstr>Ci3T Professional Learning Calendar</vt:lpstr>
      <vt:lpstr>Accessing Project EMPOWER Professional Learning</vt:lpstr>
      <vt:lpstr>Agenda </vt:lpstr>
      <vt:lpstr>Welcome</vt:lpstr>
      <vt:lpstr>The Journey of Ci3T: Respectful Partnerships</vt:lpstr>
      <vt:lpstr>PowerPoint Presentation</vt:lpstr>
      <vt:lpstr>Overview of Teacher-Delivered, Low-Intensity Strategies in Ci3T Models</vt:lpstr>
      <vt:lpstr>PowerPoint Presentation</vt:lpstr>
      <vt:lpstr>Ci3T Implementation Manual</vt:lpstr>
      <vt:lpstr>PowerPoint Presentation</vt:lpstr>
      <vt:lpstr>Ci3T: Integrated Lesson Planning</vt:lpstr>
      <vt:lpstr>Essential Components of  Primary Prevention Efforts</vt:lpstr>
      <vt:lpstr>PowerPoint Presentation</vt:lpstr>
      <vt:lpstr>PowerPoint Presentation</vt:lpstr>
      <vt:lpstr>Building a Ci3T Tier Library</vt:lpstr>
      <vt:lpstr>PowerPoint Presentation</vt:lpstr>
      <vt:lpstr>Consider Teacher-Delivered Strategies Across Tiers</vt:lpstr>
      <vt:lpstr>PowerPoint Presentation</vt:lpstr>
      <vt:lpstr>Low Intensity Strategies</vt:lpstr>
      <vt:lpstr>Low Intensity Strategies</vt:lpstr>
      <vt:lpstr>Low Intensity Strategies</vt:lpstr>
      <vt:lpstr>PowerPoint Presentation</vt:lpstr>
      <vt:lpstr>PowerPoint Presentation</vt:lpstr>
      <vt:lpstr>Low-Intensity Strategies for Academics and Behavior</vt:lpstr>
      <vt:lpstr>Strategy 1:  Precorrection</vt:lpstr>
      <vt:lpstr>PowerPoint Presentation</vt:lpstr>
      <vt:lpstr>Precorrection</vt:lpstr>
      <vt:lpstr>Talk Time</vt:lpstr>
      <vt:lpstr>Strategy 2:  Active Supervision</vt:lpstr>
      <vt:lpstr>PowerPoint Presentation</vt:lpstr>
      <vt:lpstr>Active Supervision</vt:lpstr>
      <vt:lpstr>Talk Time</vt:lpstr>
      <vt:lpstr>Strategy 3:  Opportunities to Respond</vt:lpstr>
      <vt:lpstr>PowerPoint Presentation</vt:lpstr>
      <vt:lpstr>Opportunities to Respond</vt:lpstr>
      <vt:lpstr>Talk Time</vt:lpstr>
      <vt:lpstr>Exploring Other Teacher-Delivered, Low-Intensity Strategies in Ci3T Models</vt:lpstr>
      <vt:lpstr>PowerPoint Presentation</vt:lpstr>
      <vt:lpstr>PowerPoint Presentation</vt:lpstr>
      <vt:lpstr>Low-Intensity Strategies for Academics and Behavior</vt:lpstr>
      <vt:lpstr>Wrapping Up and Moving Forward</vt:lpstr>
      <vt:lpstr>Project EMPOWER - Traditional</vt:lpstr>
      <vt:lpstr>PowerPoint Presentation</vt:lpstr>
      <vt:lpstr>PowerPoint Presentation</vt:lpstr>
      <vt:lpstr>Ci3T Trainer and Coaches Calls</vt:lpstr>
      <vt:lpstr>Ci3T Professional Learning Calendar</vt:lpstr>
      <vt:lpstr>Sustaining and Disseminating Professional Learning</vt:lpstr>
      <vt:lpstr>Accessing Project EMPOWER Professional Learning</vt:lpstr>
      <vt:lpstr>Wrapping Up &amp; Previewing Next Session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Sarasin, Elise</cp:lastModifiedBy>
  <cp:revision>18</cp:revision>
  <dcterms:created xsi:type="dcterms:W3CDTF">2020-08-09T02:04:37Z</dcterms:created>
  <dcterms:modified xsi:type="dcterms:W3CDTF">2023-10-25T20:49:12Z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0x010100AA83677B5B0B0743AE3E22A6626261DC</vt:lpwstr>
  </property>
  <property fmtid="{D5CDD505-2E9C-101B-9397-08002B2CF9AE}" pid="3" name="MediaServiceImageTags">
    <vt:lpwstr/>
  </property>
</Properties>
</file>